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6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81" r:id="rId14"/>
    <p:sldId id="282" r:id="rId15"/>
    <p:sldId id="283" r:id="rId16"/>
    <p:sldId id="277" r:id="rId17"/>
    <p:sldId id="276" r:id="rId18"/>
    <p:sldId id="280" r:id="rId19"/>
    <p:sldId id="278" r:id="rId20"/>
    <p:sldId id="28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66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3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5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9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5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2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67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7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89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5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5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210.70.179.173/dash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 rot="783395">
            <a:off x="7494001" y="2063113"/>
            <a:ext cx="535686" cy="399553"/>
            <a:chOff x="11303127" y="846841"/>
            <a:chExt cx="535686" cy="399553"/>
          </a:xfrm>
        </p:grpSpPr>
        <p:grpSp>
          <p:nvGrpSpPr>
            <p:cNvPr id="31" name="그룹 30"/>
            <p:cNvGrpSpPr/>
            <p:nvPr/>
          </p:nvGrpSpPr>
          <p:grpSpPr>
            <a:xfrm>
              <a:off x="11303127" y="846841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39" name="원통 3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40" name="원통 39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41" name="정육면체 4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</p:grpSp>
        <p:sp>
          <p:nvSpPr>
            <p:cNvPr id="33" name="타원 32"/>
            <p:cNvSpPr/>
            <p:nvPr/>
          </p:nvSpPr>
          <p:spPr>
            <a:xfrm>
              <a:off x="11401724" y="1182131"/>
              <a:ext cx="108000" cy="36000"/>
            </a:xfrm>
            <a:prstGeom prst="ellipse">
              <a:avLst/>
            </a:prstGeom>
            <a:solidFill>
              <a:schemeClr val="tx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1614225" y="1182131"/>
              <a:ext cx="108000" cy="36000"/>
            </a:xfrm>
            <a:prstGeom prst="ellipse">
              <a:avLst/>
            </a:prstGeom>
            <a:solidFill>
              <a:schemeClr val="tx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461120" y="2408075"/>
            <a:ext cx="535686" cy="399553"/>
            <a:chOff x="11505057" y="391022"/>
            <a:chExt cx="535686" cy="39955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7" name="원통 46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540673" y="391022"/>
              <a:ext cx="135738" cy="190171"/>
            </a:xfrm>
            <a:prstGeom prst="can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48" name="원통 47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772900" y="409951"/>
              <a:ext cx="135738" cy="190171"/>
            </a:xfrm>
            <a:prstGeom prst="can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49" name="정육면체 4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505057" y="466725"/>
              <a:ext cx="535686" cy="323850"/>
            </a:xfrm>
            <a:prstGeom prst="cube">
              <a:avLst>
                <a:gd name="adj" fmla="val 28012"/>
              </a:avLst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012400-EF56-0EC7-7C7D-C20C10E194ED}"/>
              </a:ext>
            </a:extLst>
          </p:cNvPr>
          <p:cNvCxnSpPr>
            <a:cxnSpLocks/>
          </p:cNvCxnSpPr>
          <p:nvPr/>
        </p:nvCxnSpPr>
        <p:spPr>
          <a:xfrm>
            <a:off x="4252645" y="2856280"/>
            <a:ext cx="0" cy="504183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A940C4-E3CD-332C-6FE9-91B54C274F17}"/>
              </a:ext>
            </a:extLst>
          </p:cNvPr>
          <p:cNvGrpSpPr/>
          <p:nvPr/>
        </p:nvGrpSpPr>
        <p:grpSpPr>
          <a:xfrm>
            <a:off x="4133849" y="2719228"/>
            <a:ext cx="3924301" cy="638335"/>
            <a:chOff x="4373627" y="5413594"/>
            <a:chExt cx="3924301" cy="638335"/>
          </a:xfrm>
        </p:grpSpPr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067E09E5-7417-0926-7B26-C34CCD7EEF5F}"/>
                </a:ext>
              </a:extLst>
            </p:cNvPr>
            <p:cNvSpPr/>
            <p:nvPr/>
          </p:nvSpPr>
          <p:spPr>
            <a:xfrm flipV="1">
              <a:off x="4373627" y="5413594"/>
              <a:ext cx="3924301" cy="638335"/>
            </a:xfrm>
            <a:prstGeom prst="cube">
              <a:avLst>
                <a:gd name="adj" fmla="val 21148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CDC44C4-B44C-E883-CC0D-6916F0E8915C}"/>
                </a:ext>
              </a:extLst>
            </p:cNvPr>
            <p:cNvSpPr/>
            <p:nvPr/>
          </p:nvSpPr>
          <p:spPr>
            <a:xfrm>
              <a:off x="4373627" y="5430294"/>
              <a:ext cx="3773677" cy="504183"/>
            </a:xfrm>
            <a:prstGeom prst="rect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16000" rtlCol="0" anchor="ctr"/>
            <a:lstStyle/>
            <a:p>
              <a:pPr algn="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3368E8-2319-9185-148F-F1180D60F41F}"/>
              </a:ext>
            </a:extLst>
          </p:cNvPr>
          <p:cNvSpPr/>
          <p:nvPr/>
        </p:nvSpPr>
        <p:spPr>
          <a:xfrm>
            <a:off x="4143755" y="2723109"/>
            <a:ext cx="3794761" cy="50418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000" dirty="0" smtClean="0">
                <a:latin typeface="DFKai-SB"/>
                <a:ea typeface="DFKai-SB"/>
                <a:cs typeface="DFKai-SB"/>
                <a:sym typeface="DFKai-SB"/>
              </a:rPr>
              <a:t>流測</a:t>
            </a: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56CCC6BF-6942-5527-40A0-9A10BF399377}"/>
              </a:ext>
            </a:extLst>
          </p:cNvPr>
          <p:cNvSpPr/>
          <p:nvPr/>
        </p:nvSpPr>
        <p:spPr>
          <a:xfrm flipV="1">
            <a:off x="4128092" y="3235334"/>
            <a:ext cx="3924000" cy="128076"/>
          </a:xfrm>
          <a:prstGeom prst="parallelogram">
            <a:avLst>
              <a:gd name="adj" fmla="val 99370"/>
            </a:avLst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090230" y="2718635"/>
            <a:ext cx="303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800" b="1" dirty="0">
                <a:latin typeface="DFKai-SB"/>
                <a:ea typeface="DFKai-SB"/>
                <a:cs typeface="DFKai-SB"/>
                <a:sym typeface="DFKai-SB"/>
              </a:rPr>
              <a:t>人流偵測</a:t>
            </a:r>
            <a:endParaRPr lang="zh-TW" altLang="en-US" sz="2800" b="1" dirty="0"/>
          </a:p>
        </p:txBody>
      </p:sp>
      <p:grpSp>
        <p:nvGrpSpPr>
          <p:cNvPr id="23" name="Google Shape;124;p1"/>
          <p:cNvGrpSpPr/>
          <p:nvPr/>
        </p:nvGrpSpPr>
        <p:grpSpPr>
          <a:xfrm>
            <a:off x="10518420" y="0"/>
            <a:ext cx="1871698" cy="1688837"/>
            <a:chOff x="858650" y="3046400"/>
            <a:chExt cx="1118500" cy="1009225"/>
          </a:xfrm>
        </p:grpSpPr>
        <p:sp>
          <p:nvSpPr>
            <p:cNvPr id="24" name="Google Shape;125;p1"/>
            <p:cNvSpPr/>
            <p:nvPr/>
          </p:nvSpPr>
          <p:spPr>
            <a:xfrm>
              <a:off x="1109700" y="3269925"/>
              <a:ext cx="667275" cy="621400"/>
            </a:xfrm>
            <a:custGeom>
              <a:avLst/>
              <a:gdLst/>
              <a:ahLst/>
              <a:cxnLst/>
              <a:rect l="l" t="t" r="r" b="b"/>
              <a:pathLst>
                <a:path w="26691" h="24856" extrusionOk="0">
                  <a:moveTo>
                    <a:pt x="11711" y="0"/>
                  </a:moveTo>
                  <a:lnTo>
                    <a:pt x="10643" y="34"/>
                  </a:lnTo>
                  <a:lnTo>
                    <a:pt x="9576" y="67"/>
                  </a:lnTo>
                  <a:lnTo>
                    <a:pt x="8508" y="200"/>
                  </a:lnTo>
                  <a:lnTo>
                    <a:pt x="7441" y="367"/>
                  </a:lnTo>
                  <a:lnTo>
                    <a:pt x="6406" y="601"/>
                  </a:lnTo>
                  <a:lnTo>
                    <a:pt x="5873" y="734"/>
                  </a:lnTo>
                  <a:lnTo>
                    <a:pt x="5372" y="901"/>
                  </a:lnTo>
                  <a:lnTo>
                    <a:pt x="4905" y="1101"/>
                  </a:lnTo>
                  <a:lnTo>
                    <a:pt x="4405" y="1335"/>
                  </a:lnTo>
                  <a:lnTo>
                    <a:pt x="3938" y="1568"/>
                  </a:lnTo>
                  <a:lnTo>
                    <a:pt x="3504" y="1869"/>
                  </a:lnTo>
                  <a:lnTo>
                    <a:pt x="3104" y="2169"/>
                  </a:lnTo>
                  <a:lnTo>
                    <a:pt x="2703" y="2502"/>
                  </a:lnTo>
                  <a:lnTo>
                    <a:pt x="2436" y="2769"/>
                  </a:lnTo>
                  <a:lnTo>
                    <a:pt x="2203" y="3036"/>
                  </a:lnTo>
                  <a:lnTo>
                    <a:pt x="1969" y="3337"/>
                  </a:lnTo>
                  <a:lnTo>
                    <a:pt x="1769" y="3637"/>
                  </a:lnTo>
                  <a:lnTo>
                    <a:pt x="1402" y="4271"/>
                  </a:lnTo>
                  <a:lnTo>
                    <a:pt x="1102" y="4938"/>
                  </a:lnTo>
                  <a:lnTo>
                    <a:pt x="835" y="5639"/>
                  </a:lnTo>
                  <a:lnTo>
                    <a:pt x="635" y="6339"/>
                  </a:lnTo>
                  <a:lnTo>
                    <a:pt x="435" y="7073"/>
                  </a:lnTo>
                  <a:lnTo>
                    <a:pt x="301" y="7774"/>
                  </a:lnTo>
                  <a:lnTo>
                    <a:pt x="134" y="8675"/>
                  </a:lnTo>
                  <a:lnTo>
                    <a:pt x="34" y="9575"/>
                  </a:lnTo>
                  <a:lnTo>
                    <a:pt x="1" y="10009"/>
                  </a:lnTo>
                  <a:lnTo>
                    <a:pt x="1" y="10443"/>
                  </a:lnTo>
                  <a:lnTo>
                    <a:pt x="34" y="10910"/>
                  </a:lnTo>
                  <a:lnTo>
                    <a:pt x="68" y="11344"/>
                  </a:lnTo>
                  <a:lnTo>
                    <a:pt x="168" y="11844"/>
                  </a:lnTo>
                  <a:lnTo>
                    <a:pt x="301" y="12344"/>
                  </a:lnTo>
                  <a:lnTo>
                    <a:pt x="501" y="12845"/>
                  </a:lnTo>
                  <a:lnTo>
                    <a:pt x="701" y="13345"/>
                  </a:lnTo>
                  <a:lnTo>
                    <a:pt x="968" y="13812"/>
                  </a:lnTo>
                  <a:lnTo>
                    <a:pt x="1269" y="14279"/>
                  </a:lnTo>
                  <a:lnTo>
                    <a:pt x="1569" y="14680"/>
                  </a:lnTo>
                  <a:lnTo>
                    <a:pt x="1903" y="15047"/>
                  </a:lnTo>
                  <a:lnTo>
                    <a:pt x="2169" y="15247"/>
                  </a:lnTo>
                  <a:lnTo>
                    <a:pt x="2403" y="15447"/>
                  </a:lnTo>
                  <a:lnTo>
                    <a:pt x="2970" y="15781"/>
                  </a:lnTo>
                  <a:lnTo>
                    <a:pt x="3537" y="16081"/>
                  </a:lnTo>
                  <a:lnTo>
                    <a:pt x="4138" y="16315"/>
                  </a:lnTo>
                  <a:lnTo>
                    <a:pt x="4838" y="16581"/>
                  </a:lnTo>
                  <a:lnTo>
                    <a:pt x="5172" y="16715"/>
                  </a:lnTo>
                  <a:lnTo>
                    <a:pt x="5506" y="16882"/>
                  </a:lnTo>
                  <a:lnTo>
                    <a:pt x="5839" y="17048"/>
                  </a:lnTo>
                  <a:lnTo>
                    <a:pt x="6140" y="17249"/>
                  </a:lnTo>
                  <a:lnTo>
                    <a:pt x="6406" y="17482"/>
                  </a:lnTo>
                  <a:lnTo>
                    <a:pt x="6640" y="17782"/>
                  </a:lnTo>
                  <a:lnTo>
                    <a:pt x="6840" y="18116"/>
                  </a:lnTo>
                  <a:lnTo>
                    <a:pt x="7007" y="18516"/>
                  </a:lnTo>
                  <a:lnTo>
                    <a:pt x="7107" y="18950"/>
                  </a:lnTo>
                  <a:lnTo>
                    <a:pt x="7207" y="19417"/>
                  </a:lnTo>
                  <a:lnTo>
                    <a:pt x="7341" y="20318"/>
                  </a:lnTo>
                  <a:lnTo>
                    <a:pt x="7407" y="21152"/>
                  </a:lnTo>
                  <a:lnTo>
                    <a:pt x="7741" y="24855"/>
                  </a:lnTo>
                  <a:lnTo>
                    <a:pt x="18584" y="24789"/>
                  </a:lnTo>
                  <a:lnTo>
                    <a:pt x="18584" y="24588"/>
                  </a:lnTo>
                  <a:lnTo>
                    <a:pt x="18584" y="24388"/>
                  </a:lnTo>
                  <a:lnTo>
                    <a:pt x="18550" y="23688"/>
                  </a:lnTo>
                  <a:lnTo>
                    <a:pt x="18550" y="22987"/>
                  </a:lnTo>
                  <a:lnTo>
                    <a:pt x="18617" y="22253"/>
                  </a:lnTo>
                  <a:lnTo>
                    <a:pt x="18684" y="21552"/>
                  </a:lnTo>
                  <a:lnTo>
                    <a:pt x="18817" y="20852"/>
                  </a:lnTo>
                  <a:lnTo>
                    <a:pt x="18984" y="20185"/>
                  </a:lnTo>
                  <a:lnTo>
                    <a:pt x="19218" y="19484"/>
                  </a:lnTo>
                  <a:lnTo>
                    <a:pt x="19485" y="18850"/>
                  </a:lnTo>
                  <a:lnTo>
                    <a:pt x="19785" y="18216"/>
                  </a:lnTo>
                  <a:lnTo>
                    <a:pt x="20118" y="17616"/>
                  </a:lnTo>
                  <a:lnTo>
                    <a:pt x="20519" y="17048"/>
                  </a:lnTo>
                  <a:lnTo>
                    <a:pt x="20986" y="16515"/>
                  </a:lnTo>
                  <a:lnTo>
                    <a:pt x="21486" y="16014"/>
                  </a:lnTo>
                  <a:lnTo>
                    <a:pt x="22020" y="15547"/>
                  </a:lnTo>
                  <a:lnTo>
                    <a:pt x="22621" y="15147"/>
                  </a:lnTo>
                  <a:lnTo>
                    <a:pt x="23255" y="14780"/>
                  </a:lnTo>
                  <a:lnTo>
                    <a:pt x="24089" y="14379"/>
                  </a:lnTo>
                  <a:lnTo>
                    <a:pt x="24489" y="14146"/>
                  </a:lnTo>
                  <a:lnTo>
                    <a:pt x="24856" y="13879"/>
                  </a:lnTo>
                  <a:lnTo>
                    <a:pt x="25156" y="13579"/>
                  </a:lnTo>
                  <a:lnTo>
                    <a:pt x="25423" y="13279"/>
                  </a:lnTo>
                  <a:lnTo>
                    <a:pt x="25623" y="12912"/>
                  </a:lnTo>
                  <a:lnTo>
                    <a:pt x="25790" y="12545"/>
                  </a:lnTo>
                  <a:lnTo>
                    <a:pt x="25924" y="12144"/>
                  </a:lnTo>
                  <a:lnTo>
                    <a:pt x="26057" y="11744"/>
                  </a:lnTo>
                  <a:lnTo>
                    <a:pt x="26224" y="10943"/>
                  </a:lnTo>
                  <a:lnTo>
                    <a:pt x="26391" y="10209"/>
                  </a:lnTo>
                  <a:lnTo>
                    <a:pt x="26524" y="9475"/>
                  </a:lnTo>
                  <a:lnTo>
                    <a:pt x="26624" y="8741"/>
                  </a:lnTo>
                  <a:lnTo>
                    <a:pt x="26657" y="8007"/>
                  </a:lnTo>
                  <a:lnTo>
                    <a:pt x="26691" y="7273"/>
                  </a:lnTo>
                  <a:lnTo>
                    <a:pt x="26624" y="6539"/>
                  </a:lnTo>
                  <a:lnTo>
                    <a:pt x="26557" y="6206"/>
                  </a:lnTo>
                  <a:lnTo>
                    <a:pt x="26457" y="5839"/>
                  </a:lnTo>
                  <a:lnTo>
                    <a:pt x="26357" y="5505"/>
                  </a:lnTo>
                  <a:lnTo>
                    <a:pt x="26224" y="5171"/>
                  </a:lnTo>
                  <a:lnTo>
                    <a:pt x="26057" y="4738"/>
                  </a:lnTo>
                  <a:lnTo>
                    <a:pt x="25823" y="4371"/>
                  </a:lnTo>
                  <a:lnTo>
                    <a:pt x="25557" y="4004"/>
                  </a:lnTo>
                  <a:lnTo>
                    <a:pt x="25290" y="3670"/>
                  </a:lnTo>
                  <a:lnTo>
                    <a:pt x="24989" y="3337"/>
                  </a:lnTo>
                  <a:lnTo>
                    <a:pt x="24656" y="3036"/>
                  </a:lnTo>
                  <a:lnTo>
                    <a:pt x="24322" y="2736"/>
                  </a:lnTo>
                  <a:lnTo>
                    <a:pt x="23955" y="2502"/>
                  </a:lnTo>
                  <a:lnTo>
                    <a:pt x="23588" y="2236"/>
                  </a:lnTo>
                  <a:lnTo>
                    <a:pt x="23188" y="2002"/>
                  </a:lnTo>
                  <a:lnTo>
                    <a:pt x="22787" y="1802"/>
                  </a:lnTo>
                  <a:lnTo>
                    <a:pt x="22354" y="1602"/>
                  </a:lnTo>
                  <a:lnTo>
                    <a:pt x="21520" y="1268"/>
                  </a:lnTo>
                  <a:lnTo>
                    <a:pt x="20652" y="1001"/>
                  </a:lnTo>
                  <a:lnTo>
                    <a:pt x="19952" y="834"/>
                  </a:lnTo>
                  <a:lnTo>
                    <a:pt x="19251" y="701"/>
                  </a:lnTo>
                  <a:lnTo>
                    <a:pt x="18517" y="567"/>
                  </a:lnTo>
                  <a:lnTo>
                    <a:pt x="17816" y="467"/>
                  </a:lnTo>
                  <a:lnTo>
                    <a:pt x="16382" y="301"/>
                  </a:lnTo>
                  <a:lnTo>
                    <a:pt x="14947" y="167"/>
                  </a:lnTo>
                  <a:lnTo>
                    <a:pt x="13880" y="100"/>
                  </a:lnTo>
                  <a:lnTo>
                    <a:pt x="12779" y="34"/>
                  </a:lnTo>
                  <a:lnTo>
                    <a:pt x="11711" y="0"/>
                  </a:lnTo>
                  <a:close/>
                </a:path>
              </a:pathLst>
            </a:custGeom>
            <a:solidFill>
              <a:srgbClr val="F4D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6;p1"/>
            <p:cNvSpPr/>
            <p:nvPr/>
          </p:nvSpPr>
          <p:spPr>
            <a:xfrm>
              <a:off x="1109700" y="3269925"/>
              <a:ext cx="667275" cy="621400"/>
            </a:xfrm>
            <a:custGeom>
              <a:avLst/>
              <a:gdLst/>
              <a:ahLst/>
              <a:cxnLst/>
              <a:rect l="l" t="t" r="r" b="b"/>
              <a:pathLst>
                <a:path w="26691" h="24856" fill="none" extrusionOk="0">
                  <a:moveTo>
                    <a:pt x="7741" y="24855"/>
                  </a:moveTo>
                  <a:lnTo>
                    <a:pt x="7741" y="24855"/>
                  </a:lnTo>
                  <a:lnTo>
                    <a:pt x="7407" y="21152"/>
                  </a:lnTo>
                  <a:lnTo>
                    <a:pt x="7407" y="21152"/>
                  </a:lnTo>
                  <a:lnTo>
                    <a:pt x="7341" y="20318"/>
                  </a:lnTo>
                  <a:lnTo>
                    <a:pt x="7207" y="19417"/>
                  </a:lnTo>
                  <a:lnTo>
                    <a:pt x="7107" y="18950"/>
                  </a:lnTo>
                  <a:lnTo>
                    <a:pt x="7007" y="18516"/>
                  </a:lnTo>
                  <a:lnTo>
                    <a:pt x="6840" y="18116"/>
                  </a:lnTo>
                  <a:lnTo>
                    <a:pt x="6640" y="17782"/>
                  </a:lnTo>
                  <a:lnTo>
                    <a:pt x="6640" y="17782"/>
                  </a:lnTo>
                  <a:lnTo>
                    <a:pt x="6406" y="17482"/>
                  </a:lnTo>
                  <a:lnTo>
                    <a:pt x="6140" y="17249"/>
                  </a:lnTo>
                  <a:lnTo>
                    <a:pt x="5839" y="17048"/>
                  </a:lnTo>
                  <a:lnTo>
                    <a:pt x="5506" y="16882"/>
                  </a:lnTo>
                  <a:lnTo>
                    <a:pt x="5172" y="16715"/>
                  </a:lnTo>
                  <a:lnTo>
                    <a:pt x="4838" y="16581"/>
                  </a:lnTo>
                  <a:lnTo>
                    <a:pt x="4138" y="16315"/>
                  </a:lnTo>
                  <a:lnTo>
                    <a:pt x="4138" y="16315"/>
                  </a:lnTo>
                  <a:lnTo>
                    <a:pt x="3537" y="16081"/>
                  </a:lnTo>
                  <a:lnTo>
                    <a:pt x="2970" y="15781"/>
                  </a:lnTo>
                  <a:lnTo>
                    <a:pt x="2403" y="15447"/>
                  </a:lnTo>
                  <a:lnTo>
                    <a:pt x="2169" y="15247"/>
                  </a:lnTo>
                  <a:lnTo>
                    <a:pt x="1903" y="15047"/>
                  </a:lnTo>
                  <a:lnTo>
                    <a:pt x="1903" y="15047"/>
                  </a:lnTo>
                  <a:lnTo>
                    <a:pt x="1569" y="14680"/>
                  </a:lnTo>
                  <a:lnTo>
                    <a:pt x="1269" y="14279"/>
                  </a:lnTo>
                  <a:lnTo>
                    <a:pt x="968" y="13812"/>
                  </a:lnTo>
                  <a:lnTo>
                    <a:pt x="701" y="13345"/>
                  </a:lnTo>
                  <a:lnTo>
                    <a:pt x="501" y="12845"/>
                  </a:lnTo>
                  <a:lnTo>
                    <a:pt x="301" y="12344"/>
                  </a:lnTo>
                  <a:lnTo>
                    <a:pt x="168" y="11844"/>
                  </a:lnTo>
                  <a:lnTo>
                    <a:pt x="68" y="11344"/>
                  </a:lnTo>
                  <a:lnTo>
                    <a:pt x="68" y="11344"/>
                  </a:lnTo>
                  <a:lnTo>
                    <a:pt x="34" y="10910"/>
                  </a:lnTo>
                  <a:lnTo>
                    <a:pt x="1" y="10443"/>
                  </a:lnTo>
                  <a:lnTo>
                    <a:pt x="1" y="10009"/>
                  </a:lnTo>
                  <a:lnTo>
                    <a:pt x="34" y="9575"/>
                  </a:lnTo>
                  <a:lnTo>
                    <a:pt x="134" y="8675"/>
                  </a:lnTo>
                  <a:lnTo>
                    <a:pt x="301" y="7774"/>
                  </a:lnTo>
                  <a:lnTo>
                    <a:pt x="301" y="7774"/>
                  </a:lnTo>
                  <a:lnTo>
                    <a:pt x="435" y="7073"/>
                  </a:lnTo>
                  <a:lnTo>
                    <a:pt x="635" y="6339"/>
                  </a:lnTo>
                  <a:lnTo>
                    <a:pt x="835" y="5639"/>
                  </a:lnTo>
                  <a:lnTo>
                    <a:pt x="1102" y="4938"/>
                  </a:lnTo>
                  <a:lnTo>
                    <a:pt x="1402" y="4271"/>
                  </a:lnTo>
                  <a:lnTo>
                    <a:pt x="1769" y="3637"/>
                  </a:lnTo>
                  <a:lnTo>
                    <a:pt x="1969" y="3337"/>
                  </a:lnTo>
                  <a:lnTo>
                    <a:pt x="2203" y="3036"/>
                  </a:lnTo>
                  <a:lnTo>
                    <a:pt x="2436" y="2769"/>
                  </a:lnTo>
                  <a:lnTo>
                    <a:pt x="2703" y="2502"/>
                  </a:lnTo>
                  <a:lnTo>
                    <a:pt x="2703" y="2502"/>
                  </a:lnTo>
                  <a:lnTo>
                    <a:pt x="3104" y="2169"/>
                  </a:lnTo>
                  <a:lnTo>
                    <a:pt x="3504" y="1869"/>
                  </a:lnTo>
                  <a:lnTo>
                    <a:pt x="3938" y="1568"/>
                  </a:lnTo>
                  <a:lnTo>
                    <a:pt x="4405" y="1335"/>
                  </a:lnTo>
                  <a:lnTo>
                    <a:pt x="4905" y="1101"/>
                  </a:lnTo>
                  <a:lnTo>
                    <a:pt x="5372" y="901"/>
                  </a:lnTo>
                  <a:lnTo>
                    <a:pt x="5873" y="734"/>
                  </a:lnTo>
                  <a:lnTo>
                    <a:pt x="6406" y="601"/>
                  </a:lnTo>
                  <a:lnTo>
                    <a:pt x="6406" y="601"/>
                  </a:lnTo>
                  <a:lnTo>
                    <a:pt x="7441" y="367"/>
                  </a:lnTo>
                  <a:lnTo>
                    <a:pt x="8508" y="200"/>
                  </a:lnTo>
                  <a:lnTo>
                    <a:pt x="9576" y="67"/>
                  </a:lnTo>
                  <a:lnTo>
                    <a:pt x="10643" y="34"/>
                  </a:lnTo>
                  <a:lnTo>
                    <a:pt x="11711" y="0"/>
                  </a:lnTo>
                  <a:lnTo>
                    <a:pt x="12779" y="34"/>
                  </a:lnTo>
                  <a:lnTo>
                    <a:pt x="13880" y="100"/>
                  </a:lnTo>
                  <a:lnTo>
                    <a:pt x="14947" y="167"/>
                  </a:lnTo>
                  <a:lnTo>
                    <a:pt x="14947" y="167"/>
                  </a:lnTo>
                  <a:lnTo>
                    <a:pt x="16382" y="301"/>
                  </a:lnTo>
                  <a:lnTo>
                    <a:pt x="17816" y="467"/>
                  </a:lnTo>
                  <a:lnTo>
                    <a:pt x="18517" y="567"/>
                  </a:lnTo>
                  <a:lnTo>
                    <a:pt x="19251" y="701"/>
                  </a:lnTo>
                  <a:lnTo>
                    <a:pt x="19952" y="834"/>
                  </a:lnTo>
                  <a:lnTo>
                    <a:pt x="20652" y="1001"/>
                  </a:lnTo>
                  <a:lnTo>
                    <a:pt x="20652" y="1001"/>
                  </a:lnTo>
                  <a:lnTo>
                    <a:pt x="21520" y="1268"/>
                  </a:lnTo>
                  <a:lnTo>
                    <a:pt x="22354" y="1602"/>
                  </a:lnTo>
                  <a:lnTo>
                    <a:pt x="22787" y="1802"/>
                  </a:lnTo>
                  <a:lnTo>
                    <a:pt x="23188" y="2002"/>
                  </a:lnTo>
                  <a:lnTo>
                    <a:pt x="23588" y="2236"/>
                  </a:lnTo>
                  <a:lnTo>
                    <a:pt x="23955" y="2502"/>
                  </a:lnTo>
                  <a:lnTo>
                    <a:pt x="24322" y="2736"/>
                  </a:lnTo>
                  <a:lnTo>
                    <a:pt x="24656" y="3036"/>
                  </a:lnTo>
                  <a:lnTo>
                    <a:pt x="24989" y="3337"/>
                  </a:lnTo>
                  <a:lnTo>
                    <a:pt x="25290" y="3670"/>
                  </a:lnTo>
                  <a:lnTo>
                    <a:pt x="25557" y="4004"/>
                  </a:lnTo>
                  <a:lnTo>
                    <a:pt x="25823" y="4371"/>
                  </a:lnTo>
                  <a:lnTo>
                    <a:pt x="26057" y="4738"/>
                  </a:lnTo>
                  <a:lnTo>
                    <a:pt x="26224" y="5171"/>
                  </a:lnTo>
                  <a:lnTo>
                    <a:pt x="26224" y="5171"/>
                  </a:lnTo>
                  <a:lnTo>
                    <a:pt x="26357" y="5505"/>
                  </a:lnTo>
                  <a:lnTo>
                    <a:pt x="26457" y="5839"/>
                  </a:lnTo>
                  <a:lnTo>
                    <a:pt x="26557" y="6206"/>
                  </a:lnTo>
                  <a:lnTo>
                    <a:pt x="26624" y="6539"/>
                  </a:lnTo>
                  <a:lnTo>
                    <a:pt x="26691" y="7273"/>
                  </a:lnTo>
                  <a:lnTo>
                    <a:pt x="26657" y="8007"/>
                  </a:lnTo>
                  <a:lnTo>
                    <a:pt x="26624" y="8741"/>
                  </a:lnTo>
                  <a:lnTo>
                    <a:pt x="26524" y="9475"/>
                  </a:lnTo>
                  <a:lnTo>
                    <a:pt x="26391" y="10209"/>
                  </a:lnTo>
                  <a:lnTo>
                    <a:pt x="26224" y="10943"/>
                  </a:lnTo>
                  <a:lnTo>
                    <a:pt x="26224" y="10943"/>
                  </a:lnTo>
                  <a:lnTo>
                    <a:pt x="26057" y="11744"/>
                  </a:lnTo>
                  <a:lnTo>
                    <a:pt x="25924" y="12144"/>
                  </a:lnTo>
                  <a:lnTo>
                    <a:pt x="25790" y="12545"/>
                  </a:lnTo>
                  <a:lnTo>
                    <a:pt x="25623" y="12912"/>
                  </a:lnTo>
                  <a:lnTo>
                    <a:pt x="25423" y="13279"/>
                  </a:lnTo>
                  <a:lnTo>
                    <a:pt x="25156" y="13579"/>
                  </a:lnTo>
                  <a:lnTo>
                    <a:pt x="24856" y="13879"/>
                  </a:lnTo>
                  <a:lnTo>
                    <a:pt x="24856" y="13879"/>
                  </a:lnTo>
                  <a:lnTo>
                    <a:pt x="24489" y="14146"/>
                  </a:lnTo>
                  <a:lnTo>
                    <a:pt x="24089" y="14379"/>
                  </a:lnTo>
                  <a:lnTo>
                    <a:pt x="23255" y="14780"/>
                  </a:lnTo>
                  <a:lnTo>
                    <a:pt x="23255" y="14780"/>
                  </a:lnTo>
                  <a:lnTo>
                    <a:pt x="22621" y="15147"/>
                  </a:lnTo>
                  <a:lnTo>
                    <a:pt x="22020" y="15547"/>
                  </a:lnTo>
                  <a:lnTo>
                    <a:pt x="21486" y="16014"/>
                  </a:lnTo>
                  <a:lnTo>
                    <a:pt x="20986" y="16515"/>
                  </a:lnTo>
                  <a:lnTo>
                    <a:pt x="20519" y="17048"/>
                  </a:lnTo>
                  <a:lnTo>
                    <a:pt x="20118" y="17616"/>
                  </a:lnTo>
                  <a:lnTo>
                    <a:pt x="19785" y="18216"/>
                  </a:lnTo>
                  <a:lnTo>
                    <a:pt x="19485" y="18850"/>
                  </a:lnTo>
                  <a:lnTo>
                    <a:pt x="19218" y="19484"/>
                  </a:lnTo>
                  <a:lnTo>
                    <a:pt x="18984" y="20185"/>
                  </a:lnTo>
                  <a:lnTo>
                    <a:pt x="18817" y="20852"/>
                  </a:lnTo>
                  <a:lnTo>
                    <a:pt x="18684" y="21552"/>
                  </a:lnTo>
                  <a:lnTo>
                    <a:pt x="18617" y="22253"/>
                  </a:lnTo>
                  <a:lnTo>
                    <a:pt x="18550" y="22987"/>
                  </a:lnTo>
                  <a:lnTo>
                    <a:pt x="18550" y="23688"/>
                  </a:lnTo>
                  <a:lnTo>
                    <a:pt x="18584" y="24388"/>
                  </a:lnTo>
                  <a:lnTo>
                    <a:pt x="18584" y="24388"/>
                  </a:lnTo>
                  <a:lnTo>
                    <a:pt x="18584" y="24588"/>
                  </a:lnTo>
                  <a:lnTo>
                    <a:pt x="18584" y="247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27;p1"/>
            <p:cNvSpPr/>
            <p:nvPr/>
          </p:nvSpPr>
          <p:spPr>
            <a:xfrm>
              <a:off x="1032975" y="3192350"/>
              <a:ext cx="817400" cy="863275"/>
            </a:xfrm>
            <a:custGeom>
              <a:avLst/>
              <a:gdLst/>
              <a:ahLst/>
              <a:cxnLst/>
              <a:rect l="l" t="t" r="r" b="b"/>
              <a:pathLst>
                <a:path w="32696" h="34531" extrusionOk="0">
                  <a:moveTo>
                    <a:pt x="18350" y="368"/>
                  </a:moveTo>
                  <a:lnTo>
                    <a:pt x="19484" y="434"/>
                  </a:lnTo>
                  <a:lnTo>
                    <a:pt x="20619" y="534"/>
                  </a:lnTo>
                  <a:lnTo>
                    <a:pt x="21753" y="668"/>
                  </a:lnTo>
                  <a:lnTo>
                    <a:pt x="22887" y="901"/>
                  </a:lnTo>
                  <a:lnTo>
                    <a:pt x="23988" y="1202"/>
                  </a:lnTo>
                  <a:lnTo>
                    <a:pt x="25056" y="1535"/>
                  </a:lnTo>
                  <a:lnTo>
                    <a:pt x="25556" y="1735"/>
                  </a:lnTo>
                  <a:lnTo>
                    <a:pt x="26023" y="1969"/>
                  </a:lnTo>
                  <a:lnTo>
                    <a:pt x="26490" y="2202"/>
                  </a:lnTo>
                  <a:lnTo>
                    <a:pt x="26957" y="2436"/>
                  </a:lnTo>
                  <a:lnTo>
                    <a:pt x="27424" y="2703"/>
                  </a:lnTo>
                  <a:lnTo>
                    <a:pt x="27858" y="3003"/>
                  </a:lnTo>
                  <a:lnTo>
                    <a:pt x="28292" y="3337"/>
                  </a:lnTo>
                  <a:lnTo>
                    <a:pt x="28692" y="3670"/>
                  </a:lnTo>
                  <a:lnTo>
                    <a:pt x="29093" y="4071"/>
                  </a:lnTo>
                  <a:lnTo>
                    <a:pt x="29460" y="4471"/>
                  </a:lnTo>
                  <a:lnTo>
                    <a:pt x="29793" y="4905"/>
                  </a:lnTo>
                  <a:lnTo>
                    <a:pt x="30127" y="5339"/>
                  </a:lnTo>
                  <a:lnTo>
                    <a:pt x="30427" y="5806"/>
                  </a:lnTo>
                  <a:lnTo>
                    <a:pt x="30694" y="6273"/>
                  </a:lnTo>
                  <a:lnTo>
                    <a:pt x="30928" y="6773"/>
                  </a:lnTo>
                  <a:lnTo>
                    <a:pt x="31161" y="7274"/>
                  </a:lnTo>
                  <a:lnTo>
                    <a:pt x="31361" y="7807"/>
                  </a:lnTo>
                  <a:lnTo>
                    <a:pt x="31528" y="8308"/>
                  </a:lnTo>
                  <a:lnTo>
                    <a:pt x="31828" y="9375"/>
                  </a:lnTo>
                  <a:lnTo>
                    <a:pt x="32062" y="10476"/>
                  </a:lnTo>
                  <a:lnTo>
                    <a:pt x="32229" y="11577"/>
                  </a:lnTo>
                  <a:lnTo>
                    <a:pt x="32295" y="12545"/>
                  </a:lnTo>
                  <a:lnTo>
                    <a:pt x="32329" y="13045"/>
                  </a:lnTo>
                  <a:lnTo>
                    <a:pt x="32295" y="13546"/>
                  </a:lnTo>
                  <a:lnTo>
                    <a:pt x="32262" y="14046"/>
                  </a:lnTo>
                  <a:lnTo>
                    <a:pt x="32195" y="14547"/>
                  </a:lnTo>
                  <a:lnTo>
                    <a:pt x="32095" y="15014"/>
                  </a:lnTo>
                  <a:lnTo>
                    <a:pt x="31928" y="15481"/>
                  </a:lnTo>
                  <a:lnTo>
                    <a:pt x="31762" y="15948"/>
                  </a:lnTo>
                  <a:lnTo>
                    <a:pt x="31561" y="16382"/>
                  </a:lnTo>
                  <a:lnTo>
                    <a:pt x="31295" y="16782"/>
                  </a:lnTo>
                  <a:lnTo>
                    <a:pt x="30994" y="17182"/>
                  </a:lnTo>
                  <a:lnTo>
                    <a:pt x="30594" y="17516"/>
                  </a:lnTo>
                  <a:lnTo>
                    <a:pt x="30194" y="17849"/>
                  </a:lnTo>
                  <a:lnTo>
                    <a:pt x="29760" y="18116"/>
                  </a:lnTo>
                  <a:lnTo>
                    <a:pt x="29293" y="18350"/>
                  </a:lnTo>
                  <a:lnTo>
                    <a:pt x="28826" y="18550"/>
                  </a:lnTo>
                  <a:lnTo>
                    <a:pt x="28325" y="18750"/>
                  </a:lnTo>
                  <a:lnTo>
                    <a:pt x="27358" y="19084"/>
                  </a:lnTo>
                  <a:lnTo>
                    <a:pt x="26857" y="19284"/>
                  </a:lnTo>
                  <a:lnTo>
                    <a:pt x="26390" y="19484"/>
                  </a:lnTo>
                  <a:lnTo>
                    <a:pt x="25923" y="19718"/>
                  </a:lnTo>
                  <a:lnTo>
                    <a:pt x="25456" y="19951"/>
                  </a:lnTo>
                  <a:lnTo>
                    <a:pt x="25089" y="20218"/>
                  </a:lnTo>
                  <a:lnTo>
                    <a:pt x="24722" y="20485"/>
                  </a:lnTo>
                  <a:lnTo>
                    <a:pt x="24388" y="20785"/>
                  </a:lnTo>
                  <a:lnTo>
                    <a:pt x="24088" y="21119"/>
                  </a:lnTo>
                  <a:lnTo>
                    <a:pt x="23788" y="21486"/>
                  </a:lnTo>
                  <a:lnTo>
                    <a:pt x="23554" y="21853"/>
                  </a:lnTo>
                  <a:lnTo>
                    <a:pt x="23288" y="22220"/>
                  </a:lnTo>
                  <a:lnTo>
                    <a:pt x="23087" y="22620"/>
                  </a:lnTo>
                  <a:lnTo>
                    <a:pt x="22887" y="23021"/>
                  </a:lnTo>
                  <a:lnTo>
                    <a:pt x="22720" y="23454"/>
                  </a:lnTo>
                  <a:lnTo>
                    <a:pt x="22587" y="23888"/>
                  </a:lnTo>
                  <a:lnTo>
                    <a:pt x="22487" y="24322"/>
                  </a:lnTo>
                  <a:lnTo>
                    <a:pt x="22420" y="24756"/>
                  </a:lnTo>
                  <a:lnTo>
                    <a:pt x="22353" y="25223"/>
                  </a:lnTo>
                  <a:lnTo>
                    <a:pt x="22353" y="25656"/>
                  </a:lnTo>
                  <a:lnTo>
                    <a:pt x="22353" y="26123"/>
                  </a:lnTo>
                  <a:lnTo>
                    <a:pt x="22387" y="26524"/>
                  </a:lnTo>
                  <a:lnTo>
                    <a:pt x="22453" y="26924"/>
                  </a:lnTo>
                  <a:lnTo>
                    <a:pt x="22554" y="27291"/>
                  </a:lnTo>
                  <a:lnTo>
                    <a:pt x="22654" y="27691"/>
                  </a:lnTo>
                  <a:lnTo>
                    <a:pt x="17382" y="27892"/>
                  </a:lnTo>
                  <a:lnTo>
                    <a:pt x="12144" y="28058"/>
                  </a:lnTo>
                  <a:lnTo>
                    <a:pt x="10743" y="28058"/>
                  </a:lnTo>
                  <a:lnTo>
                    <a:pt x="10076" y="28025"/>
                  </a:lnTo>
                  <a:lnTo>
                    <a:pt x="9375" y="27992"/>
                  </a:lnTo>
                  <a:lnTo>
                    <a:pt x="9409" y="27091"/>
                  </a:lnTo>
                  <a:lnTo>
                    <a:pt x="9375" y="26157"/>
                  </a:lnTo>
                  <a:lnTo>
                    <a:pt x="9309" y="25223"/>
                  </a:lnTo>
                  <a:lnTo>
                    <a:pt x="9242" y="24756"/>
                  </a:lnTo>
                  <a:lnTo>
                    <a:pt x="9175" y="24288"/>
                  </a:lnTo>
                  <a:lnTo>
                    <a:pt x="9042" y="23855"/>
                  </a:lnTo>
                  <a:lnTo>
                    <a:pt x="8908" y="23421"/>
                  </a:lnTo>
                  <a:lnTo>
                    <a:pt x="8741" y="23021"/>
                  </a:lnTo>
                  <a:lnTo>
                    <a:pt x="8541" y="22620"/>
                  </a:lnTo>
                  <a:lnTo>
                    <a:pt x="8308" y="22220"/>
                  </a:lnTo>
                  <a:lnTo>
                    <a:pt x="8007" y="21886"/>
                  </a:lnTo>
                  <a:lnTo>
                    <a:pt x="7674" y="21553"/>
                  </a:lnTo>
                  <a:lnTo>
                    <a:pt x="7307" y="21252"/>
                  </a:lnTo>
                  <a:lnTo>
                    <a:pt x="6873" y="20952"/>
                  </a:lnTo>
                  <a:lnTo>
                    <a:pt x="6406" y="20719"/>
                  </a:lnTo>
                  <a:lnTo>
                    <a:pt x="5906" y="20518"/>
                  </a:lnTo>
                  <a:lnTo>
                    <a:pt x="5405" y="20352"/>
                  </a:lnTo>
                  <a:lnTo>
                    <a:pt x="4871" y="20151"/>
                  </a:lnTo>
                  <a:lnTo>
                    <a:pt x="4371" y="19951"/>
                  </a:lnTo>
                  <a:lnTo>
                    <a:pt x="3904" y="19718"/>
                  </a:lnTo>
                  <a:lnTo>
                    <a:pt x="3437" y="19451"/>
                  </a:lnTo>
                  <a:lnTo>
                    <a:pt x="3070" y="19184"/>
                  </a:lnTo>
                  <a:lnTo>
                    <a:pt x="2736" y="18884"/>
                  </a:lnTo>
                  <a:lnTo>
                    <a:pt x="2436" y="18550"/>
                  </a:lnTo>
                  <a:lnTo>
                    <a:pt x="2136" y="18183"/>
                  </a:lnTo>
                  <a:lnTo>
                    <a:pt x="1869" y="17816"/>
                  </a:lnTo>
                  <a:lnTo>
                    <a:pt x="1635" y="17416"/>
                  </a:lnTo>
                  <a:lnTo>
                    <a:pt x="1435" y="16982"/>
                  </a:lnTo>
                  <a:lnTo>
                    <a:pt x="1268" y="16582"/>
                  </a:lnTo>
                  <a:lnTo>
                    <a:pt x="1101" y="16115"/>
                  </a:lnTo>
                  <a:lnTo>
                    <a:pt x="935" y="15681"/>
                  </a:lnTo>
                  <a:lnTo>
                    <a:pt x="801" y="15214"/>
                  </a:lnTo>
                  <a:lnTo>
                    <a:pt x="701" y="14747"/>
                  </a:lnTo>
                  <a:lnTo>
                    <a:pt x="534" y="13779"/>
                  </a:lnTo>
                  <a:lnTo>
                    <a:pt x="434" y="12845"/>
                  </a:lnTo>
                  <a:lnTo>
                    <a:pt x="401" y="11744"/>
                  </a:lnTo>
                  <a:lnTo>
                    <a:pt x="367" y="11177"/>
                  </a:lnTo>
                  <a:lnTo>
                    <a:pt x="401" y="10610"/>
                  </a:lnTo>
                  <a:lnTo>
                    <a:pt x="434" y="10076"/>
                  </a:lnTo>
                  <a:lnTo>
                    <a:pt x="501" y="9509"/>
                  </a:lnTo>
                  <a:lnTo>
                    <a:pt x="568" y="8975"/>
                  </a:lnTo>
                  <a:lnTo>
                    <a:pt x="701" y="8408"/>
                  </a:lnTo>
                  <a:lnTo>
                    <a:pt x="868" y="7874"/>
                  </a:lnTo>
                  <a:lnTo>
                    <a:pt x="1035" y="7374"/>
                  </a:lnTo>
                  <a:lnTo>
                    <a:pt x="1268" y="6873"/>
                  </a:lnTo>
                  <a:lnTo>
                    <a:pt x="1535" y="6406"/>
                  </a:lnTo>
                  <a:lnTo>
                    <a:pt x="1835" y="5939"/>
                  </a:lnTo>
                  <a:lnTo>
                    <a:pt x="2169" y="5539"/>
                  </a:lnTo>
                  <a:lnTo>
                    <a:pt x="2536" y="5105"/>
                  </a:lnTo>
                  <a:lnTo>
                    <a:pt x="2970" y="4738"/>
                  </a:lnTo>
                  <a:lnTo>
                    <a:pt x="3370" y="4404"/>
                  </a:lnTo>
                  <a:lnTo>
                    <a:pt x="3770" y="4071"/>
                  </a:lnTo>
                  <a:lnTo>
                    <a:pt x="4238" y="3804"/>
                  </a:lnTo>
                  <a:lnTo>
                    <a:pt x="4671" y="3504"/>
                  </a:lnTo>
                  <a:lnTo>
                    <a:pt x="5605" y="3037"/>
                  </a:lnTo>
                  <a:lnTo>
                    <a:pt x="6573" y="2569"/>
                  </a:lnTo>
                  <a:lnTo>
                    <a:pt x="7707" y="2136"/>
                  </a:lnTo>
                  <a:lnTo>
                    <a:pt x="8875" y="1735"/>
                  </a:lnTo>
                  <a:lnTo>
                    <a:pt x="10043" y="1368"/>
                  </a:lnTo>
                  <a:lnTo>
                    <a:pt x="11244" y="1068"/>
                  </a:lnTo>
                  <a:lnTo>
                    <a:pt x="12445" y="835"/>
                  </a:lnTo>
                  <a:lnTo>
                    <a:pt x="13646" y="634"/>
                  </a:lnTo>
                  <a:lnTo>
                    <a:pt x="14847" y="501"/>
                  </a:lnTo>
                  <a:lnTo>
                    <a:pt x="16081" y="401"/>
                  </a:lnTo>
                  <a:lnTo>
                    <a:pt x="17216" y="368"/>
                  </a:lnTo>
                  <a:close/>
                  <a:moveTo>
                    <a:pt x="22720" y="28058"/>
                  </a:moveTo>
                  <a:lnTo>
                    <a:pt x="22687" y="28392"/>
                  </a:lnTo>
                  <a:lnTo>
                    <a:pt x="22620" y="28726"/>
                  </a:lnTo>
                  <a:lnTo>
                    <a:pt x="21386" y="28859"/>
                  </a:lnTo>
                  <a:lnTo>
                    <a:pt x="20151" y="28993"/>
                  </a:lnTo>
                  <a:lnTo>
                    <a:pt x="18917" y="29093"/>
                  </a:lnTo>
                  <a:lnTo>
                    <a:pt x="17683" y="29193"/>
                  </a:lnTo>
                  <a:lnTo>
                    <a:pt x="16448" y="29259"/>
                  </a:lnTo>
                  <a:lnTo>
                    <a:pt x="15180" y="29293"/>
                  </a:lnTo>
                  <a:lnTo>
                    <a:pt x="13946" y="29326"/>
                  </a:lnTo>
                  <a:lnTo>
                    <a:pt x="12712" y="29326"/>
                  </a:lnTo>
                  <a:lnTo>
                    <a:pt x="11277" y="29293"/>
                  </a:lnTo>
                  <a:lnTo>
                    <a:pt x="9842" y="29226"/>
                  </a:lnTo>
                  <a:lnTo>
                    <a:pt x="9776" y="29226"/>
                  </a:lnTo>
                  <a:lnTo>
                    <a:pt x="9709" y="29259"/>
                  </a:lnTo>
                  <a:lnTo>
                    <a:pt x="9676" y="29326"/>
                  </a:lnTo>
                  <a:lnTo>
                    <a:pt x="9676" y="29360"/>
                  </a:lnTo>
                  <a:lnTo>
                    <a:pt x="9542" y="29126"/>
                  </a:lnTo>
                  <a:lnTo>
                    <a:pt x="9409" y="28859"/>
                  </a:lnTo>
                  <a:lnTo>
                    <a:pt x="9342" y="28626"/>
                  </a:lnTo>
                  <a:lnTo>
                    <a:pt x="9275" y="28359"/>
                  </a:lnTo>
                  <a:lnTo>
                    <a:pt x="9909" y="28392"/>
                  </a:lnTo>
                  <a:lnTo>
                    <a:pt x="10576" y="28425"/>
                  </a:lnTo>
                  <a:lnTo>
                    <a:pt x="11844" y="28425"/>
                  </a:lnTo>
                  <a:lnTo>
                    <a:pt x="13145" y="28392"/>
                  </a:lnTo>
                  <a:lnTo>
                    <a:pt x="14413" y="28359"/>
                  </a:lnTo>
                  <a:lnTo>
                    <a:pt x="19784" y="28158"/>
                  </a:lnTo>
                  <a:lnTo>
                    <a:pt x="22720" y="28058"/>
                  </a:lnTo>
                  <a:close/>
                  <a:moveTo>
                    <a:pt x="22520" y="29093"/>
                  </a:moveTo>
                  <a:lnTo>
                    <a:pt x="22353" y="29460"/>
                  </a:lnTo>
                  <a:lnTo>
                    <a:pt x="22153" y="29827"/>
                  </a:lnTo>
                  <a:lnTo>
                    <a:pt x="21920" y="30127"/>
                  </a:lnTo>
                  <a:lnTo>
                    <a:pt x="21653" y="30427"/>
                  </a:lnTo>
                  <a:lnTo>
                    <a:pt x="21553" y="30461"/>
                  </a:lnTo>
                  <a:lnTo>
                    <a:pt x="21486" y="30461"/>
                  </a:lnTo>
                  <a:lnTo>
                    <a:pt x="21453" y="30527"/>
                  </a:lnTo>
                  <a:lnTo>
                    <a:pt x="21419" y="30561"/>
                  </a:lnTo>
                  <a:lnTo>
                    <a:pt x="21352" y="30594"/>
                  </a:lnTo>
                  <a:lnTo>
                    <a:pt x="20151" y="30594"/>
                  </a:lnTo>
                  <a:lnTo>
                    <a:pt x="18750" y="30561"/>
                  </a:lnTo>
                  <a:lnTo>
                    <a:pt x="16048" y="30527"/>
                  </a:lnTo>
                  <a:lnTo>
                    <a:pt x="10610" y="30494"/>
                  </a:lnTo>
                  <a:lnTo>
                    <a:pt x="10176" y="30060"/>
                  </a:lnTo>
                  <a:lnTo>
                    <a:pt x="9976" y="29827"/>
                  </a:lnTo>
                  <a:lnTo>
                    <a:pt x="9809" y="29593"/>
                  </a:lnTo>
                  <a:lnTo>
                    <a:pt x="9842" y="29593"/>
                  </a:lnTo>
                  <a:lnTo>
                    <a:pt x="11110" y="29660"/>
                  </a:lnTo>
                  <a:lnTo>
                    <a:pt x="12411" y="29693"/>
                  </a:lnTo>
                  <a:lnTo>
                    <a:pt x="13679" y="29693"/>
                  </a:lnTo>
                  <a:lnTo>
                    <a:pt x="14947" y="29660"/>
                  </a:lnTo>
                  <a:lnTo>
                    <a:pt x="16215" y="29626"/>
                  </a:lnTo>
                  <a:lnTo>
                    <a:pt x="17516" y="29560"/>
                  </a:lnTo>
                  <a:lnTo>
                    <a:pt x="18784" y="29493"/>
                  </a:lnTo>
                  <a:lnTo>
                    <a:pt x="20051" y="29393"/>
                  </a:lnTo>
                  <a:lnTo>
                    <a:pt x="21286" y="29259"/>
                  </a:lnTo>
                  <a:lnTo>
                    <a:pt x="22520" y="29093"/>
                  </a:lnTo>
                  <a:close/>
                  <a:moveTo>
                    <a:pt x="11043" y="30861"/>
                  </a:moveTo>
                  <a:lnTo>
                    <a:pt x="16415" y="30928"/>
                  </a:lnTo>
                  <a:lnTo>
                    <a:pt x="19317" y="30961"/>
                  </a:lnTo>
                  <a:lnTo>
                    <a:pt x="20919" y="30961"/>
                  </a:lnTo>
                  <a:lnTo>
                    <a:pt x="20418" y="31228"/>
                  </a:lnTo>
                  <a:lnTo>
                    <a:pt x="19918" y="31461"/>
                  </a:lnTo>
                  <a:lnTo>
                    <a:pt x="19417" y="31662"/>
                  </a:lnTo>
                  <a:lnTo>
                    <a:pt x="18884" y="31828"/>
                  </a:lnTo>
                  <a:lnTo>
                    <a:pt x="18817" y="31795"/>
                  </a:lnTo>
                  <a:lnTo>
                    <a:pt x="18717" y="31795"/>
                  </a:lnTo>
                  <a:lnTo>
                    <a:pt x="18650" y="31828"/>
                  </a:lnTo>
                  <a:lnTo>
                    <a:pt x="18617" y="31895"/>
                  </a:lnTo>
                  <a:lnTo>
                    <a:pt x="18083" y="32029"/>
                  </a:lnTo>
                  <a:lnTo>
                    <a:pt x="17216" y="32195"/>
                  </a:lnTo>
                  <a:lnTo>
                    <a:pt x="16348" y="32295"/>
                  </a:lnTo>
                  <a:lnTo>
                    <a:pt x="15914" y="32329"/>
                  </a:lnTo>
                  <a:lnTo>
                    <a:pt x="15481" y="32329"/>
                  </a:lnTo>
                  <a:lnTo>
                    <a:pt x="15080" y="32295"/>
                  </a:lnTo>
                  <a:lnTo>
                    <a:pt x="14647" y="32262"/>
                  </a:lnTo>
                  <a:lnTo>
                    <a:pt x="14213" y="32195"/>
                  </a:lnTo>
                  <a:lnTo>
                    <a:pt x="13779" y="32129"/>
                  </a:lnTo>
                  <a:lnTo>
                    <a:pt x="13379" y="31995"/>
                  </a:lnTo>
                  <a:lnTo>
                    <a:pt x="12945" y="31862"/>
                  </a:lnTo>
                  <a:lnTo>
                    <a:pt x="12545" y="31728"/>
                  </a:lnTo>
                  <a:lnTo>
                    <a:pt x="12144" y="31528"/>
                  </a:lnTo>
                  <a:lnTo>
                    <a:pt x="11777" y="31328"/>
                  </a:lnTo>
                  <a:lnTo>
                    <a:pt x="11410" y="31094"/>
                  </a:lnTo>
                  <a:lnTo>
                    <a:pt x="11043" y="30861"/>
                  </a:lnTo>
                  <a:close/>
                  <a:moveTo>
                    <a:pt x="17149" y="1"/>
                  </a:moveTo>
                  <a:lnTo>
                    <a:pt x="15914" y="34"/>
                  </a:lnTo>
                  <a:lnTo>
                    <a:pt x="14680" y="134"/>
                  </a:lnTo>
                  <a:lnTo>
                    <a:pt x="13479" y="267"/>
                  </a:lnTo>
                  <a:lnTo>
                    <a:pt x="12245" y="468"/>
                  </a:lnTo>
                  <a:lnTo>
                    <a:pt x="11043" y="735"/>
                  </a:lnTo>
                  <a:lnTo>
                    <a:pt x="9842" y="1035"/>
                  </a:lnTo>
                  <a:lnTo>
                    <a:pt x="8675" y="1402"/>
                  </a:lnTo>
                  <a:lnTo>
                    <a:pt x="7641" y="1735"/>
                  </a:lnTo>
                  <a:lnTo>
                    <a:pt x="6606" y="2136"/>
                  </a:lnTo>
                  <a:lnTo>
                    <a:pt x="5572" y="2603"/>
                  </a:lnTo>
                  <a:lnTo>
                    <a:pt x="5072" y="2836"/>
                  </a:lnTo>
                  <a:lnTo>
                    <a:pt x="4605" y="3103"/>
                  </a:lnTo>
                  <a:lnTo>
                    <a:pt x="4104" y="3404"/>
                  </a:lnTo>
                  <a:lnTo>
                    <a:pt x="3670" y="3704"/>
                  </a:lnTo>
                  <a:lnTo>
                    <a:pt x="3203" y="4037"/>
                  </a:lnTo>
                  <a:lnTo>
                    <a:pt x="2770" y="4371"/>
                  </a:lnTo>
                  <a:lnTo>
                    <a:pt x="2369" y="4738"/>
                  </a:lnTo>
                  <a:lnTo>
                    <a:pt x="2002" y="5138"/>
                  </a:lnTo>
                  <a:lnTo>
                    <a:pt x="1635" y="5572"/>
                  </a:lnTo>
                  <a:lnTo>
                    <a:pt x="1335" y="6006"/>
                  </a:lnTo>
                  <a:lnTo>
                    <a:pt x="1035" y="6506"/>
                  </a:lnTo>
                  <a:lnTo>
                    <a:pt x="801" y="7007"/>
                  </a:lnTo>
                  <a:lnTo>
                    <a:pt x="568" y="7507"/>
                  </a:lnTo>
                  <a:lnTo>
                    <a:pt x="401" y="8041"/>
                  </a:lnTo>
                  <a:lnTo>
                    <a:pt x="267" y="8608"/>
                  </a:lnTo>
                  <a:lnTo>
                    <a:pt x="167" y="9142"/>
                  </a:lnTo>
                  <a:lnTo>
                    <a:pt x="101" y="9709"/>
                  </a:lnTo>
                  <a:lnTo>
                    <a:pt x="34" y="10276"/>
                  </a:lnTo>
                  <a:lnTo>
                    <a:pt x="0" y="11310"/>
                  </a:lnTo>
                  <a:lnTo>
                    <a:pt x="34" y="12378"/>
                  </a:lnTo>
                  <a:lnTo>
                    <a:pt x="134" y="13412"/>
                  </a:lnTo>
                  <a:lnTo>
                    <a:pt x="267" y="14447"/>
                  </a:lnTo>
                  <a:lnTo>
                    <a:pt x="468" y="15381"/>
                  </a:lnTo>
                  <a:lnTo>
                    <a:pt x="601" y="15848"/>
                  </a:lnTo>
                  <a:lnTo>
                    <a:pt x="734" y="16281"/>
                  </a:lnTo>
                  <a:lnTo>
                    <a:pt x="901" y="16715"/>
                  </a:lnTo>
                  <a:lnTo>
                    <a:pt x="1101" y="17149"/>
                  </a:lnTo>
                  <a:lnTo>
                    <a:pt x="1335" y="17583"/>
                  </a:lnTo>
                  <a:lnTo>
                    <a:pt x="1569" y="17983"/>
                  </a:lnTo>
                  <a:lnTo>
                    <a:pt x="1835" y="18383"/>
                  </a:lnTo>
                  <a:lnTo>
                    <a:pt x="2136" y="18750"/>
                  </a:lnTo>
                  <a:lnTo>
                    <a:pt x="2436" y="19084"/>
                  </a:lnTo>
                  <a:lnTo>
                    <a:pt x="2803" y="19418"/>
                  </a:lnTo>
                  <a:lnTo>
                    <a:pt x="3170" y="19684"/>
                  </a:lnTo>
                  <a:lnTo>
                    <a:pt x="3537" y="19951"/>
                  </a:lnTo>
                  <a:lnTo>
                    <a:pt x="3971" y="20185"/>
                  </a:lnTo>
                  <a:lnTo>
                    <a:pt x="4404" y="20385"/>
                  </a:lnTo>
                  <a:lnTo>
                    <a:pt x="4938" y="20585"/>
                  </a:lnTo>
                  <a:lnTo>
                    <a:pt x="5472" y="20785"/>
                  </a:lnTo>
                  <a:lnTo>
                    <a:pt x="6006" y="20952"/>
                  </a:lnTo>
                  <a:lnTo>
                    <a:pt x="6506" y="21186"/>
                  </a:lnTo>
                  <a:lnTo>
                    <a:pt x="6940" y="21453"/>
                  </a:lnTo>
                  <a:lnTo>
                    <a:pt x="7340" y="21753"/>
                  </a:lnTo>
                  <a:lnTo>
                    <a:pt x="7707" y="22087"/>
                  </a:lnTo>
                  <a:lnTo>
                    <a:pt x="8007" y="22487"/>
                  </a:lnTo>
                  <a:lnTo>
                    <a:pt x="8274" y="22887"/>
                  </a:lnTo>
                  <a:lnTo>
                    <a:pt x="8475" y="23321"/>
                  </a:lnTo>
                  <a:lnTo>
                    <a:pt x="8641" y="23788"/>
                  </a:lnTo>
                  <a:lnTo>
                    <a:pt x="8775" y="24222"/>
                  </a:lnTo>
                  <a:lnTo>
                    <a:pt x="8842" y="24722"/>
                  </a:lnTo>
                  <a:lnTo>
                    <a:pt x="8942" y="25189"/>
                  </a:lnTo>
                  <a:lnTo>
                    <a:pt x="9008" y="26123"/>
                  </a:lnTo>
                  <a:lnTo>
                    <a:pt x="9008" y="27058"/>
                  </a:lnTo>
                  <a:lnTo>
                    <a:pt x="9008" y="27958"/>
                  </a:lnTo>
                  <a:lnTo>
                    <a:pt x="8908" y="28025"/>
                  </a:lnTo>
                  <a:lnTo>
                    <a:pt x="8875" y="28125"/>
                  </a:lnTo>
                  <a:lnTo>
                    <a:pt x="8942" y="28525"/>
                  </a:lnTo>
                  <a:lnTo>
                    <a:pt x="9042" y="28892"/>
                  </a:lnTo>
                  <a:lnTo>
                    <a:pt x="9175" y="29259"/>
                  </a:lnTo>
                  <a:lnTo>
                    <a:pt x="9375" y="29593"/>
                  </a:lnTo>
                  <a:lnTo>
                    <a:pt x="9576" y="29927"/>
                  </a:lnTo>
                  <a:lnTo>
                    <a:pt x="9842" y="30227"/>
                  </a:lnTo>
                  <a:lnTo>
                    <a:pt x="10109" y="30527"/>
                  </a:lnTo>
                  <a:lnTo>
                    <a:pt x="10376" y="30794"/>
                  </a:lnTo>
                  <a:lnTo>
                    <a:pt x="10410" y="30827"/>
                  </a:lnTo>
                  <a:lnTo>
                    <a:pt x="10710" y="31061"/>
                  </a:lnTo>
                  <a:lnTo>
                    <a:pt x="11310" y="31495"/>
                  </a:lnTo>
                  <a:lnTo>
                    <a:pt x="11978" y="31862"/>
                  </a:lnTo>
                  <a:lnTo>
                    <a:pt x="12645" y="32162"/>
                  </a:lnTo>
                  <a:lnTo>
                    <a:pt x="13379" y="32396"/>
                  </a:lnTo>
                  <a:lnTo>
                    <a:pt x="13345" y="32629"/>
                  </a:lnTo>
                  <a:lnTo>
                    <a:pt x="13379" y="32863"/>
                  </a:lnTo>
                  <a:lnTo>
                    <a:pt x="13446" y="33063"/>
                  </a:lnTo>
                  <a:lnTo>
                    <a:pt x="13512" y="33263"/>
                  </a:lnTo>
                  <a:lnTo>
                    <a:pt x="13612" y="33463"/>
                  </a:lnTo>
                  <a:lnTo>
                    <a:pt x="13746" y="33663"/>
                  </a:lnTo>
                  <a:lnTo>
                    <a:pt x="13913" y="33830"/>
                  </a:lnTo>
                  <a:lnTo>
                    <a:pt x="14079" y="33997"/>
                  </a:lnTo>
                  <a:lnTo>
                    <a:pt x="14313" y="34130"/>
                  </a:lnTo>
                  <a:lnTo>
                    <a:pt x="14547" y="34264"/>
                  </a:lnTo>
                  <a:lnTo>
                    <a:pt x="14813" y="34364"/>
                  </a:lnTo>
                  <a:lnTo>
                    <a:pt x="15080" y="34431"/>
                  </a:lnTo>
                  <a:lnTo>
                    <a:pt x="15347" y="34497"/>
                  </a:lnTo>
                  <a:lnTo>
                    <a:pt x="15648" y="34531"/>
                  </a:lnTo>
                  <a:lnTo>
                    <a:pt x="16181" y="34531"/>
                  </a:lnTo>
                  <a:lnTo>
                    <a:pt x="16748" y="34497"/>
                  </a:lnTo>
                  <a:lnTo>
                    <a:pt x="17015" y="34431"/>
                  </a:lnTo>
                  <a:lnTo>
                    <a:pt x="17282" y="34364"/>
                  </a:lnTo>
                  <a:lnTo>
                    <a:pt x="17549" y="34264"/>
                  </a:lnTo>
                  <a:lnTo>
                    <a:pt x="17783" y="34130"/>
                  </a:lnTo>
                  <a:lnTo>
                    <a:pt x="18016" y="33964"/>
                  </a:lnTo>
                  <a:lnTo>
                    <a:pt x="18216" y="33797"/>
                  </a:lnTo>
                  <a:lnTo>
                    <a:pt x="18383" y="33630"/>
                  </a:lnTo>
                  <a:lnTo>
                    <a:pt x="18550" y="33463"/>
                  </a:lnTo>
                  <a:lnTo>
                    <a:pt x="18683" y="33263"/>
                  </a:lnTo>
                  <a:lnTo>
                    <a:pt x="18784" y="33063"/>
                  </a:lnTo>
                  <a:lnTo>
                    <a:pt x="18850" y="32863"/>
                  </a:lnTo>
                  <a:lnTo>
                    <a:pt x="18917" y="32629"/>
                  </a:lnTo>
                  <a:lnTo>
                    <a:pt x="18984" y="32396"/>
                  </a:lnTo>
                  <a:lnTo>
                    <a:pt x="18984" y="32162"/>
                  </a:lnTo>
                  <a:lnTo>
                    <a:pt x="19684" y="31928"/>
                  </a:lnTo>
                  <a:lnTo>
                    <a:pt x="20118" y="31762"/>
                  </a:lnTo>
                  <a:lnTo>
                    <a:pt x="20585" y="31561"/>
                  </a:lnTo>
                  <a:lnTo>
                    <a:pt x="21019" y="31328"/>
                  </a:lnTo>
                  <a:lnTo>
                    <a:pt x="21419" y="31094"/>
                  </a:lnTo>
                  <a:lnTo>
                    <a:pt x="21686" y="30894"/>
                  </a:lnTo>
                  <a:lnTo>
                    <a:pt x="21920" y="30661"/>
                  </a:lnTo>
                  <a:lnTo>
                    <a:pt x="22153" y="30427"/>
                  </a:lnTo>
                  <a:lnTo>
                    <a:pt x="22353" y="30194"/>
                  </a:lnTo>
                  <a:lnTo>
                    <a:pt x="22554" y="29927"/>
                  </a:lnTo>
                  <a:lnTo>
                    <a:pt x="22687" y="29626"/>
                  </a:lnTo>
                  <a:lnTo>
                    <a:pt x="22820" y="29360"/>
                  </a:lnTo>
                  <a:lnTo>
                    <a:pt x="22954" y="29026"/>
                  </a:lnTo>
                  <a:lnTo>
                    <a:pt x="23021" y="28993"/>
                  </a:lnTo>
                  <a:lnTo>
                    <a:pt x="23054" y="28926"/>
                  </a:lnTo>
                  <a:lnTo>
                    <a:pt x="23054" y="28859"/>
                  </a:lnTo>
                  <a:lnTo>
                    <a:pt x="23021" y="28792"/>
                  </a:lnTo>
                  <a:lnTo>
                    <a:pt x="23087" y="28259"/>
                  </a:lnTo>
                  <a:lnTo>
                    <a:pt x="23087" y="27758"/>
                  </a:lnTo>
                  <a:lnTo>
                    <a:pt x="23054" y="27691"/>
                  </a:lnTo>
                  <a:lnTo>
                    <a:pt x="23021" y="27625"/>
                  </a:lnTo>
                  <a:lnTo>
                    <a:pt x="22887" y="27191"/>
                  </a:lnTo>
                  <a:lnTo>
                    <a:pt x="22820" y="26724"/>
                  </a:lnTo>
                  <a:lnTo>
                    <a:pt x="22754" y="26257"/>
                  </a:lnTo>
                  <a:lnTo>
                    <a:pt x="22720" y="25823"/>
                  </a:lnTo>
                  <a:lnTo>
                    <a:pt x="22754" y="25356"/>
                  </a:lnTo>
                  <a:lnTo>
                    <a:pt x="22787" y="24889"/>
                  </a:lnTo>
                  <a:lnTo>
                    <a:pt x="22854" y="24455"/>
                  </a:lnTo>
                  <a:lnTo>
                    <a:pt x="22954" y="23988"/>
                  </a:lnTo>
                  <a:lnTo>
                    <a:pt x="23087" y="23554"/>
                  </a:lnTo>
                  <a:lnTo>
                    <a:pt x="23254" y="23121"/>
                  </a:lnTo>
                  <a:lnTo>
                    <a:pt x="23454" y="22687"/>
                  </a:lnTo>
                  <a:lnTo>
                    <a:pt x="23688" y="22287"/>
                  </a:lnTo>
                  <a:lnTo>
                    <a:pt x="23955" y="21920"/>
                  </a:lnTo>
                  <a:lnTo>
                    <a:pt x="24222" y="21553"/>
                  </a:lnTo>
                  <a:lnTo>
                    <a:pt x="24522" y="21186"/>
                  </a:lnTo>
                  <a:lnTo>
                    <a:pt x="24856" y="20885"/>
                  </a:lnTo>
                  <a:lnTo>
                    <a:pt x="25256" y="20552"/>
                  </a:lnTo>
                  <a:lnTo>
                    <a:pt x="25690" y="20252"/>
                  </a:lnTo>
                  <a:lnTo>
                    <a:pt x="26157" y="20018"/>
                  </a:lnTo>
                  <a:lnTo>
                    <a:pt x="26590" y="19785"/>
                  </a:lnTo>
                  <a:lnTo>
                    <a:pt x="27558" y="19418"/>
                  </a:lnTo>
                  <a:lnTo>
                    <a:pt x="28525" y="19051"/>
                  </a:lnTo>
                  <a:lnTo>
                    <a:pt x="28993" y="18884"/>
                  </a:lnTo>
                  <a:lnTo>
                    <a:pt x="29460" y="18684"/>
                  </a:lnTo>
                  <a:lnTo>
                    <a:pt x="29927" y="18450"/>
                  </a:lnTo>
                  <a:lnTo>
                    <a:pt x="30360" y="18183"/>
                  </a:lnTo>
                  <a:lnTo>
                    <a:pt x="30761" y="17883"/>
                  </a:lnTo>
                  <a:lnTo>
                    <a:pt x="31128" y="17549"/>
                  </a:lnTo>
                  <a:lnTo>
                    <a:pt x="31461" y="17182"/>
                  </a:lnTo>
                  <a:lnTo>
                    <a:pt x="31762" y="16749"/>
                  </a:lnTo>
                  <a:lnTo>
                    <a:pt x="31995" y="16348"/>
                  </a:lnTo>
                  <a:lnTo>
                    <a:pt x="32195" y="15881"/>
                  </a:lnTo>
                  <a:lnTo>
                    <a:pt x="32362" y="15414"/>
                  </a:lnTo>
                  <a:lnTo>
                    <a:pt x="32496" y="14947"/>
                  </a:lnTo>
                  <a:lnTo>
                    <a:pt x="32562" y="14480"/>
                  </a:lnTo>
                  <a:lnTo>
                    <a:pt x="32629" y="13979"/>
                  </a:lnTo>
                  <a:lnTo>
                    <a:pt x="32662" y="13512"/>
                  </a:lnTo>
                  <a:lnTo>
                    <a:pt x="32696" y="13012"/>
                  </a:lnTo>
                  <a:lnTo>
                    <a:pt x="32662" y="12478"/>
                  </a:lnTo>
                  <a:lnTo>
                    <a:pt x="32629" y="11944"/>
                  </a:lnTo>
                  <a:lnTo>
                    <a:pt x="32529" y="10877"/>
                  </a:lnTo>
                  <a:lnTo>
                    <a:pt x="32329" y="9809"/>
                  </a:lnTo>
                  <a:lnTo>
                    <a:pt x="32062" y="8775"/>
                  </a:lnTo>
                  <a:lnTo>
                    <a:pt x="31895" y="8241"/>
                  </a:lnTo>
                  <a:lnTo>
                    <a:pt x="31728" y="7707"/>
                  </a:lnTo>
                  <a:lnTo>
                    <a:pt x="31528" y="7173"/>
                  </a:lnTo>
                  <a:lnTo>
                    <a:pt x="31295" y="6673"/>
                  </a:lnTo>
                  <a:lnTo>
                    <a:pt x="31028" y="6173"/>
                  </a:lnTo>
                  <a:lnTo>
                    <a:pt x="30761" y="5672"/>
                  </a:lnTo>
                  <a:lnTo>
                    <a:pt x="30460" y="5205"/>
                  </a:lnTo>
                  <a:lnTo>
                    <a:pt x="30160" y="4738"/>
                  </a:lnTo>
                  <a:lnTo>
                    <a:pt x="29827" y="4304"/>
                  </a:lnTo>
                  <a:lnTo>
                    <a:pt x="29460" y="3904"/>
                  </a:lnTo>
                  <a:lnTo>
                    <a:pt x="29093" y="3537"/>
                  </a:lnTo>
                  <a:lnTo>
                    <a:pt x="28692" y="3203"/>
                  </a:lnTo>
                  <a:lnTo>
                    <a:pt x="28292" y="2870"/>
                  </a:lnTo>
                  <a:lnTo>
                    <a:pt x="27858" y="2569"/>
                  </a:lnTo>
                  <a:lnTo>
                    <a:pt x="27391" y="2269"/>
                  </a:lnTo>
                  <a:lnTo>
                    <a:pt x="26957" y="2002"/>
                  </a:lnTo>
                  <a:lnTo>
                    <a:pt x="26457" y="1735"/>
                  </a:lnTo>
                  <a:lnTo>
                    <a:pt x="25957" y="1502"/>
                  </a:lnTo>
                  <a:lnTo>
                    <a:pt x="25456" y="1302"/>
                  </a:lnTo>
                  <a:lnTo>
                    <a:pt x="24922" y="1102"/>
                  </a:lnTo>
                  <a:lnTo>
                    <a:pt x="23855" y="768"/>
                  </a:lnTo>
                  <a:lnTo>
                    <a:pt x="22787" y="501"/>
                  </a:lnTo>
                  <a:lnTo>
                    <a:pt x="21686" y="301"/>
                  </a:lnTo>
                  <a:lnTo>
                    <a:pt x="20585" y="167"/>
                  </a:lnTo>
                  <a:lnTo>
                    <a:pt x="19484" y="67"/>
                  </a:lnTo>
                  <a:lnTo>
                    <a:pt x="18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28;p1"/>
            <p:cNvSpPr/>
            <p:nvPr/>
          </p:nvSpPr>
          <p:spPr>
            <a:xfrm>
              <a:off x="1233975" y="3462575"/>
              <a:ext cx="142650" cy="437925"/>
            </a:xfrm>
            <a:custGeom>
              <a:avLst/>
              <a:gdLst/>
              <a:ahLst/>
              <a:cxnLst/>
              <a:rect l="l" t="t" r="r" b="b"/>
              <a:pathLst>
                <a:path w="5706" h="17517" extrusionOk="0">
                  <a:moveTo>
                    <a:pt x="668" y="1"/>
                  </a:moveTo>
                  <a:lnTo>
                    <a:pt x="501" y="34"/>
                  </a:lnTo>
                  <a:lnTo>
                    <a:pt x="334" y="101"/>
                  </a:lnTo>
                  <a:lnTo>
                    <a:pt x="234" y="201"/>
                  </a:lnTo>
                  <a:lnTo>
                    <a:pt x="168" y="268"/>
                  </a:lnTo>
                  <a:lnTo>
                    <a:pt x="101" y="401"/>
                  </a:lnTo>
                  <a:lnTo>
                    <a:pt x="34" y="501"/>
                  </a:lnTo>
                  <a:lnTo>
                    <a:pt x="1" y="768"/>
                  </a:lnTo>
                  <a:lnTo>
                    <a:pt x="1" y="1069"/>
                  </a:lnTo>
                  <a:lnTo>
                    <a:pt x="34" y="1702"/>
                  </a:lnTo>
                  <a:lnTo>
                    <a:pt x="101" y="2336"/>
                  </a:lnTo>
                  <a:lnTo>
                    <a:pt x="201" y="2970"/>
                  </a:lnTo>
                  <a:lnTo>
                    <a:pt x="301" y="3604"/>
                  </a:lnTo>
                  <a:lnTo>
                    <a:pt x="601" y="4839"/>
                  </a:lnTo>
                  <a:lnTo>
                    <a:pt x="935" y="6106"/>
                  </a:lnTo>
                  <a:lnTo>
                    <a:pt x="1435" y="7841"/>
                  </a:lnTo>
                  <a:lnTo>
                    <a:pt x="1969" y="9576"/>
                  </a:lnTo>
                  <a:lnTo>
                    <a:pt x="2536" y="11311"/>
                  </a:lnTo>
                  <a:lnTo>
                    <a:pt x="3070" y="13012"/>
                  </a:lnTo>
                  <a:lnTo>
                    <a:pt x="3671" y="14747"/>
                  </a:lnTo>
                  <a:lnTo>
                    <a:pt x="4271" y="16449"/>
                  </a:lnTo>
                  <a:lnTo>
                    <a:pt x="4505" y="16983"/>
                  </a:lnTo>
                  <a:lnTo>
                    <a:pt x="4605" y="17183"/>
                  </a:lnTo>
                  <a:lnTo>
                    <a:pt x="4738" y="17316"/>
                  </a:lnTo>
                  <a:lnTo>
                    <a:pt x="4905" y="17450"/>
                  </a:lnTo>
                  <a:lnTo>
                    <a:pt x="5105" y="17483"/>
                  </a:lnTo>
                  <a:lnTo>
                    <a:pt x="5372" y="17516"/>
                  </a:lnTo>
                  <a:lnTo>
                    <a:pt x="5706" y="17450"/>
                  </a:lnTo>
                  <a:lnTo>
                    <a:pt x="5639" y="16682"/>
                  </a:lnTo>
                  <a:lnTo>
                    <a:pt x="5506" y="15882"/>
                  </a:lnTo>
                  <a:lnTo>
                    <a:pt x="5205" y="14314"/>
                  </a:lnTo>
                  <a:lnTo>
                    <a:pt x="4939" y="13179"/>
                  </a:lnTo>
                  <a:lnTo>
                    <a:pt x="4672" y="12011"/>
                  </a:lnTo>
                  <a:lnTo>
                    <a:pt x="4071" y="9709"/>
                  </a:lnTo>
                  <a:lnTo>
                    <a:pt x="2970" y="5239"/>
                  </a:lnTo>
                  <a:lnTo>
                    <a:pt x="2770" y="4338"/>
                  </a:lnTo>
                  <a:lnTo>
                    <a:pt x="2536" y="3471"/>
                  </a:lnTo>
                  <a:lnTo>
                    <a:pt x="2270" y="2570"/>
                  </a:lnTo>
                  <a:lnTo>
                    <a:pt x="1969" y="1736"/>
                  </a:lnTo>
                  <a:lnTo>
                    <a:pt x="1769" y="1169"/>
                  </a:lnTo>
                  <a:lnTo>
                    <a:pt x="1602" y="835"/>
                  </a:lnTo>
                  <a:lnTo>
                    <a:pt x="1402" y="535"/>
                  </a:lnTo>
                  <a:lnTo>
                    <a:pt x="1202" y="268"/>
                  </a:lnTo>
                  <a:lnTo>
                    <a:pt x="1068" y="168"/>
                  </a:lnTo>
                  <a:lnTo>
                    <a:pt x="935" y="68"/>
                  </a:lnTo>
                  <a:lnTo>
                    <a:pt x="802" y="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29;p1"/>
            <p:cNvSpPr/>
            <p:nvPr/>
          </p:nvSpPr>
          <p:spPr>
            <a:xfrm>
              <a:off x="1354100" y="3393350"/>
              <a:ext cx="81750" cy="502975"/>
            </a:xfrm>
            <a:custGeom>
              <a:avLst/>
              <a:gdLst/>
              <a:ahLst/>
              <a:cxnLst/>
              <a:rect l="l" t="t" r="r" b="b"/>
              <a:pathLst>
                <a:path w="3270" h="20119" extrusionOk="0">
                  <a:moveTo>
                    <a:pt x="1001" y="1"/>
                  </a:moveTo>
                  <a:lnTo>
                    <a:pt x="834" y="34"/>
                  </a:lnTo>
                  <a:lnTo>
                    <a:pt x="701" y="134"/>
                  </a:lnTo>
                  <a:lnTo>
                    <a:pt x="601" y="268"/>
                  </a:lnTo>
                  <a:lnTo>
                    <a:pt x="500" y="468"/>
                  </a:lnTo>
                  <a:lnTo>
                    <a:pt x="434" y="635"/>
                  </a:lnTo>
                  <a:lnTo>
                    <a:pt x="334" y="968"/>
                  </a:lnTo>
                  <a:lnTo>
                    <a:pt x="234" y="1402"/>
                  </a:lnTo>
                  <a:lnTo>
                    <a:pt x="134" y="1836"/>
                  </a:lnTo>
                  <a:lnTo>
                    <a:pt x="100" y="2303"/>
                  </a:lnTo>
                  <a:lnTo>
                    <a:pt x="33" y="2770"/>
                  </a:lnTo>
                  <a:lnTo>
                    <a:pt x="0" y="3738"/>
                  </a:lnTo>
                  <a:lnTo>
                    <a:pt x="33" y="4738"/>
                  </a:lnTo>
                  <a:lnTo>
                    <a:pt x="67" y="5706"/>
                  </a:lnTo>
                  <a:lnTo>
                    <a:pt x="134" y="6707"/>
                  </a:lnTo>
                  <a:lnTo>
                    <a:pt x="334" y="8742"/>
                  </a:lnTo>
                  <a:lnTo>
                    <a:pt x="567" y="10777"/>
                  </a:lnTo>
                  <a:lnTo>
                    <a:pt x="867" y="13079"/>
                  </a:lnTo>
                  <a:lnTo>
                    <a:pt x="1168" y="15348"/>
                  </a:lnTo>
                  <a:lnTo>
                    <a:pt x="1835" y="19952"/>
                  </a:lnTo>
                  <a:lnTo>
                    <a:pt x="1868" y="20018"/>
                  </a:lnTo>
                  <a:lnTo>
                    <a:pt x="1902" y="20052"/>
                  </a:lnTo>
                  <a:lnTo>
                    <a:pt x="1968" y="20085"/>
                  </a:lnTo>
                  <a:lnTo>
                    <a:pt x="2035" y="20052"/>
                  </a:lnTo>
                  <a:lnTo>
                    <a:pt x="2102" y="20052"/>
                  </a:lnTo>
                  <a:lnTo>
                    <a:pt x="2169" y="19985"/>
                  </a:lnTo>
                  <a:lnTo>
                    <a:pt x="2202" y="19918"/>
                  </a:lnTo>
                  <a:lnTo>
                    <a:pt x="2202" y="19852"/>
                  </a:lnTo>
                  <a:lnTo>
                    <a:pt x="1101" y="12111"/>
                  </a:lnTo>
                  <a:lnTo>
                    <a:pt x="867" y="10176"/>
                  </a:lnTo>
                  <a:lnTo>
                    <a:pt x="667" y="8241"/>
                  </a:lnTo>
                  <a:lnTo>
                    <a:pt x="500" y="6306"/>
                  </a:lnTo>
                  <a:lnTo>
                    <a:pt x="434" y="5339"/>
                  </a:lnTo>
                  <a:lnTo>
                    <a:pt x="400" y="4371"/>
                  </a:lnTo>
                  <a:lnTo>
                    <a:pt x="400" y="3471"/>
                  </a:lnTo>
                  <a:lnTo>
                    <a:pt x="434" y="2570"/>
                  </a:lnTo>
                  <a:lnTo>
                    <a:pt x="500" y="2136"/>
                  </a:lnTo>
                  <a:lnTo>
                    <a:pt x="567" y="1669"/>
                  </a:lnTo>
                  <a:lnTo>
                    <a:pt x="667" y="1235"/>
                  </a:lnTo>
                  <a:lnTo>
                    <a:pt x="801" y="802"/>
                  </a:lnTo>
                  <a:lnTo>
                    <a:pt x="834" y="601"/>
                  </a:lnTo>
                  <a:lnTo>
                    <a:pt x="901" y="535"/>
                  </a:lnTo>
                  <a:lnTo>
                    <a:pt x="934" y="435"/>
                  </a:lnTo>
                  <a:lnTo>
                    <a:pt x="1034" y="368"/>
                  </a:lnTo>
                  <a:lnTo>
                    <a:pt x="1068" y="401"/>
                  </a:lnTo>
                  <a:lnTo>
                    <a:pt x="1134" y="468"/>
                  </a:lnTo>
                  <a:lnTo>
                    <a:pt x="1168" y="535"/>
                  </a:lnTo>
                  <a:lnTo>
                    <a:pt x="1234" y="735"/>
                  </a:lnTo>
                  <a:lnTo>
                    <a:pt x="1268" y="968"/>
                  </a:lnTo>
                  <a:lnTo>
                    <a:pt x="1268" y="1435"/>
                  </a:lnTo>
                  <a:lnTo>
                    <a:pt x="1468" y="3404"/>
                  </a:lnTo>
                  <a:lnTo>
                    <a:pt x="2135" y="11144"/>
                  </a:lnTo>
                  <a:lnTo>
                    <a:pt x="2869" y="19918"/>
                  </a:lnTo>
                  <a:lnTo>
                    <a:pt x="2903" y="20018"/>
                  </a:lnTo>
                  <a:lnTo>
                    <a:pt x="2969" y="20052"/>
                  </a:lnTo>
                  <a:lnTo>
                    <a:pt x="3036" y="20085"/>
                  </a:lnTo>
                  <a:lnTo>
                    <a:pt x="3103" y="20118"/>
                  </a:lnTo>
                  <a:lnTo>
                    <a:pt x="3169" y="20085"/>
                  </a:lnTo>
                  <a:lnTo>
                    <a:pt x="3203" y="20052"/>
                  </a:lnTo>
                  <a:lnTo>
                    <a:pt x="3236" y="20018"/>
                  </a:lnTo>
                  <a:lnTo>
                    <a:pt x="3270" y="19918"/>
                  </a:lnTo>
                  <a:lnTo>
                    <a:pt x="1835" y="3404"/>
                  </a:lnTo>
                  <a:lnTo>
                    <a:pt x="1635" y="1302"/>
                  </a:lnTo>
                  <a:lnTo>
                    <a:pt x="1635" y="968"/>
                  </a:lnTo>
                  <a:lnTo>
                    <a:pt x="1568" y="568"/>
                  </a:lnTo>
                  <a:lnTo>
                    <a:pt x="1535" y="401"/>
                  </a:lnTo>
                  <a:lnTo>
                    <a:pt x="1435" y="234"/>
                  </a:lnTo>
                  <a:lnTo>
                    <a:pt x="1335" y="101"/>
                  </a:lnTo>
                  <a:lnTo>
                    <a:pt x="1168" y="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30;p1"/>
            <p:cNvSpPr/>
            <p:nvPr/>
          </p:nvSpPr>
          <p:spPr>
            <a:xfrm>
              <a:off x="1445000" y="3365825"/>
              <a:ext cx="49225" cy="533000"/>
            </a:xfrm>
            <a:custGeom>
              <a:avLst/>
              <a:gdLst/>
              <a:ahLst/>
              <a:cxnLst/>
              <a:rect l="l" t="t" r="r" b="b"/>
              <a:pathLst>
                <a:path w="1969" h="21320" extrusionOk="0">
                  <a:moveTo>
                    <a:pt x="1168" y="1"/>
                  </a:moveTo>
                  <a:lnTo>
                    <a:pt x="1102" y="34"/>
                  </a:lnTo>
                  <a:lnTo>
                    <a:pt x="1035" y="68"/>
                  </a:lnTo>
                  <a:lnTo>
                    <a:pt x="868" y="201"/>
                  </a:lnTo>
                  <a:lnTo>
                    <a:pt x="735" y="368"/>
                  </a:lnTo>
                  <a:lnTo>
                    <a:pt x="534" y="702"/>
                  </a:lnTo>
                  <a:lnTo>
                    <a:pt x="401" y="1069"/>
                  </a:lnTo>
                  <a:lnTo>
                    <a:pt x="301" y="1436"/>
                  </a:lnTo>
                  <a:lnTo>
                    <a:pt x="234" y="1903"/>
                  </a:lnTo>
                  <a:lnTo>
                    <a:pt x="201" y="2403"/>
                  </a:lnTo>
                  <a:lnTo>
                    <a:pt x="101" y="3337"/>
                  </a:lnTo>
                  <a:lnTo>
                    <a:pt x="34" y="4438"/>
                  </a:lnTo>
                  <a:lnTo>
                    <a:pt x="1" y="5506"/>
                  </a:lnTo>
                  <a:lnTo>
                    <a:pt x="1" y="6573"/>
                  </a:lnTo>
                  <a:lnTo>
                    <a:pt x="1" y="7641"/>
                  </a:lnTo>
                  <a:lnTo>
                    <a:pt x="101" y="9810"/>
                  </a:lnTo>
                  <a:lnTo>
                    <a:pt x="234" y="11945"/>
                  </a:lnTo>
                  <a:lnTo>
                    <a:pt x="534" y="16215"/>
                  </a:lnTo>
                  <a:lnTo>
                    <a:pt x="668" y="18651"/>
                  </a:lnTo>
                  <a:lnTo>
                    <a:pt x="735" y="19852"/>
                  </a:lnTo>
                  <a:lnTo>
                    <a:pt x="735" y="21086"/>
                  </a:lnTo>
                  <a:lnTo>
                    <a:pt x="768" y="21186"/>
                  </a:lnTo>
                  <a:lnTo>
                    <a:pt x="835" y="21253"/>
                  </a:lnTo>
                  <a:lnTo>
                    <a:pt x="935" y="21253"/>
                  </a:lnTo>
                  <a:lnTo>
                    <a:pt x="1001" y="21286"/>
                  </a:lnTo>
                  <a:lnTo>
                    <a:pt x="1102" y="21320"/>
                  </a:lnTo>
                  <a:lnTo>
                    <a:pt x="1836" y="21219"/>
                  </a:lnTo>
                  <a:lnTo>
                    <a:pt x="1969" y="20486"/>
                  </a:lnTo>
                  <a:lnTo>
                    <a:pt x="1969" y="16415"/>
                  </a:lnTo>
                  <a:lnTo>
                    <a:pt x="1969" y="12378"/>
                  </a:lnTo>
                  <a:lnTo>
                    <a:pt x="1936" y="8308"/>
                  </a:lnTo>
                  <a:lnTo>
                    <a:pt x="1869" y="4238"/>
                  </a:lnTo>
                  <a:lnTo>
                    <a:pt x="1836" y="3137"/>
                  </a:lnTo>
                  <a:lnTo>
                    <a:pt x="1802" y="2036"/>
                  </a:lnTo>
                  <a:lnTo>
                    <a:pt x="1735" y="1536"/>
                  </a:lnTo>
                  <a:lnTo>
                    <a:pt x="1669" y="1035"/>
                  </a:lnTo>
                  <a:lnTo>
                    <a:pt x="1535" y="568"/>
                  </a:lnTo>
                  <a:lnTo>
                    <a:pt x="1302" y="101"/>
                  </a:lnTo>
                  <a:lnTo>
                    <a:pt x="1268" y="34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1;p1"/>
            <p:cNvSpPr/>
            <p:nvPr/>
          </p:nvSpPr>
          <p:spPr>
            <a:xfrm>
              <a:off x="858650" y="3441725"/>
              <a:ext cx="80100" cy="11700"/>
            </a:xfrm>
            <a:custGeom>
              <a:avLst/>
              <a:gdLst/>
              <a:ahLst/>
              <a:cxnLst/>
              <a:rect l="l" t="t" r="r" b="b"/>
              <a:pathLst>
                <a:path w="3204" h="468" extrusionOk="0">
                  <a:moveTo>
                    <a:pt x="3003" y="1"/>
                  </a:moveTo>
                  <a:lnTo>
                    <a:pt x="2303" y="68"/>
                  </a:lnTo>
                  <a:lnTo>
                    <a:pt x="1602" y="101"/>
                  </a:lnTo>
                  <a:lnTo>
                    <a:pt x="902" y="101"/>
                  </a:lnTo>
                  <a:lnTo>
                    <a:pt x="168" y="68"/>
                  </a:lnTo>
                  <a:lnTo>
                    <a:pt x="101" y="68"/>
                  </a:lnTo>
                  <a:lnTo>
                    <a:pt x="34" y="134"/>
                  </a:lnTo>
                  <a:lnTo>
                    <a:pt x="1" y="168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68" y="435"/>
                  </a:lnTo>
                  <a:lnTo>
                    <a:pt x="902" y="468"/>
                  </a:lnTo>
                  <a:lnTo>
                    <a:pt x="1602" y="468"/>
                  </a:lnTo>
                  <a:lnTo>
                    <a:pt x="2303" y="435"/>
                  </a:lnTo>
                  <a:lnTo>
                    <a:pt x="3003" y="401"/>
                  </a:lnTo>
                  <a:lnTo>
                    <a:pt x="3103" y="368"/>
                  </a:lnTo>
                  <a:lnTo>
                    <a:pt x="3137" y="335"/>
                  </a:lnTo>
                  <a:lnTo>
                    <a:pt x="3170" y="268"/>
                  </a:lnTo>
                  <a:lnTo>
                    <a:pt x="3204" y="201"/>
                  </a:lnTo>
                  <a:lnTo>
                    <a:pt x="3170" y="134"/>
                  </a:lnTo>
                  <a:lnTo>
                    <a:pt x="3137" y="68"/>
                  </a:lnTo>
                  <a:lnTo>
                    <a:pt x="3103" y="34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2;p1"/>
            <p:cNvSpPr/>
            <p:nvPr/>
          </p:nvSpPr>
          <p:spPr>
            <a:xfrm>
              <a:off x="922050" y="3304950"/>
              <a:ext cx="38375" cy="14200"/>
            </a:xfrm>
            <a:custGeom>
              <a:avLst/>
              <a:gdLst/>
              <a:ahLst/>
              <a:cxnLst/>
              <a:rect l="l" t="t" r="r" b="b"/>
              <a:pathLst>
                <a:path w="1535" h="568" extrusionOk="0">
                  <a:moveTo>
                    <a:pt x="167" y="0"/>
                  </a:moveTo>
                  <a:lnTo>
                    <a:pt x="100" y="34"/>
                  </a:lnTo>
                  <a:lnTo>
                    <a:pt x="34" y="67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34" y="267"/>
                  </a:lnTo>
                  <a:lnTo>
                    <a:pt x="67" y="334"/>
                  </a:lnTo>
                  <a:lnTo>
                    <a:pt x="134" y="367"/>
                  </a:lnTo>
                  <a:lnTo>
                    <a:pt x="1301" y="568"/>
                  </a:lnTo>
                  <a:lnTo>
                    <a:pt x="1368" y="568"/>
                  </a:lnTo>
                  <a:lnTo>
                    <a:pt x="1435" y="534"/>
                  </a:lnTo>
                  <a:lnTo>
                    <a:pt x="1502" y="501"/>
                  </a:lnTo>
                  <a:lnTo>
                    <a:pt x="1535" y="434"/>
                  </a:lnTo>
                  <a:lnTo>
                    <a:pt x="1535" y="367"/>
                  </a:lnTo>
                  <a:lnTo>
                    <a:pt x="1502" y="267"/>
                  </a:lnTo>
                  <a:lnTo>
                    <a:pt x="1468" y="234"/>
                  </a:lnTo>
                  <a:lnTo>
                    <a:pt x="1401" y="2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33;p1"/>
            <p:cNvSpPr/>
            <p:nvPr/>
          </p:nvSpPr>
          <p:spPr>
            <a:xfrm>
              <a:off x="1104700" y="3117275"/>
              <a:ext cx="34225" cy="57575"/>
            </a:xfrm>
            <a:custGeom>
              <a:avLst/>
              <a:gdLst/>
              <a:ahLst/>
              <a:cxnLst/>
              <a:rect l="l" t="t" r="r" b="b"/>
              <a:pathLst>
                <a:path w="1369" h="2303" extrusionOk="0">
                  <a:moveTo>
                    <a:pt x="167" y="1"/>
                  </a:moveTo>
                  <a:lnTo>
                    <a:pt x="67" y="34"/>
                  </a:lnTo>
                  <a:lnTo>
                    <a:pt x="34" y="68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301" y="735"/>
                  </a:lnTo>
                  <a:lnTo>
                    <a:pt x="568" y="1202"/>
                  </a:lnTo>
                  <a:lnTo>
                    <a:pt x="801" y="1669"/>
                  </a:lnTo>
                  <a:lnTo>
                    <a:pt x="1002" y="2169"/>
                  </a:lnTo>
                  <a:lnTo>
                    <a:pt x="1035" y="2236"/>
                  </a:lnTo>
                  <a:lnTo>
                    <a:pt x="1102" y="2270"/>
                  </a:lnTo>
                  <a:lnTo>
                    <a:pt x="1168" y="2303"/>
                  </a:lnTo>
                  <a:lnTo>
                    <a:pt x="1235" y="2303"/>
                  </a:lnTo>
                  <a:lnTo>
                    <a:pt x="1302" y="2270"/>
                  </a:lnTo>
                  <a:lnTo>
                    <a:pt x="1369" y="2203"/>
                  </a:lnTo>
                  <a:lnTo>
                    <a:pt x="1369" y="2136"/>
                  </a:lnTo>
                  <a:lnTo>
                    <a:pt x="1369" y="2069"/>
                  </a:lnTo>
                  <a:lnTo>
                    <a:pt x="1168" y="1536"/>
                  </a:lnTo>
                  <a:lnTo>
                    <a:pt x="935" y="1035"/>
                  </a:lnTo>
                  <a:lnTo>
                    <a:pt x="668" y="568"/>
                  </a:lnTo>
                  <a:lnTo>
                    <a:pt x="334" y="101"/>
                  </a:lnTo>
                  <a:lnTo>
                    <a:pt x="301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34;p1"/>
            <p:cNvSpPr/>
            <p:nvPr/>
          </p:nvSpPr>
          <p:spPr>
            <a:xfrm>
              <a:off x="1358250" y="3051400"/>
              <a:ext cx="16725" cy="72575"/>
            </a:xfrm>
            <a:custGeom>
              <a:avLst/>
              <a:gdLst/>
              <a:ahLst/>
              <a:cxnLst/>
              <a:rect l="l" t="t" r="r" b="b"/>
              <a:pathLst>
                <a:path w="669" h="2903" extrusionOk="0">
                  <a:moveTo>
                    <a:pt x="134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1" y="134"/>
                  </a:lnTo>
                  <a:lnTo>
                    <a:pt x="1" y="234"/>
                  </a:lnTo>
                  <a:lnTo>
                    <a:pt x="134" y="834"/>
                  </a:lnTo>
                  <a:lnTo>
                    <a:pt x="234" y="1468"/>
                  </a:lnTo>
                  <a:lnTo>
                    <a:pt x="301" y="2102"/>
                  </a:lnTo>
                  <a:lnTo>
                    <a:pt x="301" y="2703"/>
                  </a:lnTo>
                  <a:lnTo>
                    <a:pt x="301" y="2803"/>
                  </a:lnTo>
                  <a:lnTo>
                    <a:pt x="368" y="2836"/>
                  </a:lnTo>
                  <a:lnTo>
                    <a:pt x="435" y="2869"/>
                  </a:lnTo>
                  <a:lnTo>
                    <a:pt x="501" y="2903"/>
                  </a:lnTo>
                  <a:lnTo>
                    <a:pt x="568" y="2869"/>
                  </a:lnTo>
                  <a:lnTo>
                    <a:pt x="601" y="2836"/>
                  </a:lnTo>
                  <a:lnTo>
                    <a:pt x="668" y="2803"/>
                  </a:lnTo>
                  <a:lnTo>
                    <a:pt x="668" y="2703"/>
                  </a:lnTo>
                  <a:lnTo>
                    <a:pt x="668" y="2069"/>
                  </a:lnTo>
                  <a:lnTo>
                    <a:pt x="601" y="1402"/>
                  </a:lnTo>
                  <a:lnTo>
                    <a:pt x="501" y="768"/>
                  </a:lnTo>
                  <a:lnTo>
                    <a:pt x="368" y="134"/>
                  </a:lnTo>
                  <a:lnTo>
                    <a:pt x="334" y="67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35;p1"/>
            <p:cNvSpPr/>
            <p:nvPr/>
          </p:nvSpPr>
          <p:spPr>
            <a:xfrm>
              <a:off x="1480875" y="3046400"/>
              <a:ext cx="15875" cy="70075"/>
            </a:xfrm>
            <a:custGeom>
              <a:avLst/>
              <a:gdLst/>
              <a:ahLst/>
              <a:cxnLst/>
              <a:rect l="l" t="t" r="r" b="b"/>
              <a:pathLst>
                <a:path w="635" h="2803" extrusionOk="0">
                  <a:moveTo>
                    <a:pt x="401" y="0"/>
                  </a:moveTo>
                  <a:lnTo>
                    <a:pt x="334" y="67"/>
                  </a:lnTo>
                  <a:lnTo>
                    <a:pt x="300" y="100"/>
                  </a:lnTo>
                  <a:lnTo>
                    <a:pt x="267" y="200"/>
                  </a:lnTo>
                  <a:lnTo>
                    <a:pt x="0" y="2636"/>
                  </a:lnTo>
                  <a:lnTo>
                    <a:pt x="0" y="2702"/>
                  </a:lnTo>
                  <a:lnTo>
                    <a:pt x="34" y="2769"/>
                  </a:lnTo>
                  <a:lnTo>
                    <a:pt x="100" y="2803"/>
                  </a:lnTo>
                  <a:lnTo>
                    <a:pt x="267" y="2803"/>
                  </a:lnTo>
                  <a:lnTo>
                    <a:pt x="300" y="2769"/>
                  </a:lnTo>
                  <a:lnTo>
                    <a:pt x="334" y="2702"/>
                  </a:lnTo>
                  <a:lnTo>
                    <a:pt x="367" y="2636"/>
                  </a:lnTo>
                  <a:lnTo>
                    <a:pt x="634" y="200"/>
                  </a:lnTo>
                  <a:lnTo>
                    <a:pt x="634" y="100"/>
                  </a:lnTo>
                  <a:lnTo>
                    <a:pt x="601" y="6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36;p1"/>
            <p:cNvSpPr/>
            <p:nvPr/>
          </p:nvSpPr>
          <p:spPr>
            <a:xfrm>
              <a:off x="1600150" y="3085600"/>
              <a:ext cx="14200" cy="53400"/>
            </a:xfrm>
            <a:custGeom>
              <a:avLst/>
              <a:gdLst/>
              <a:ahLst/>
              <a:cxnLst/>
              <a:rect l="l" t="t" r="r" b="b"/>
              <a:pathLst>
                <a:path w="568" h="2136" extrusionOk="0">
                  <a:moveTo>
                    <a:pt x="300" y="0"/>
                  </a:moveTo>
                  <a:lnTo>
                    <a:pt x="234" y="34"/>
                  </a:lnTo>
                  <a:lnTo>
                    <a:pt x="200" y="100"/>
                  </a:lnTo>
                  <a:lnTo>
                    <a:pt x="200" y="167"/>
                  </a:lnTo>
                  <a:lnTo>
                    <a:pt x="0" y="1935"/>
                  </a:lnTo>
                  <a:lnTo>
                    <a:pt x="0" y="2002"/>
                  </a:lnTo>
                  <a:lnTo>
                    <a:pt x="33" y="2069"/>
                  </a:lnTo>
                  <a:lnTo>
                    <a:pt x="100" y="2102"/>
                  </a:lnTo>
                  <a:lnTo>
                    <a:pt x="167" y="2135"/>
                  </a:lnTo>
                  <a:lnTo>
                    <a:pt x="267" y="2102"/>
                  </a:lnTo>
                  <a:lnTo>
                    <a:pt x="300" y="2069"/>
                  </a:lnTo>
                  <a:lnTo>
                    <a:pt x="367" y="2002"/>
                  </a:lnTo>
                  <a:lnTo>
                    <a:pt x="367" y="1935"/>
                  </a:lnTo>
                  <a:lnTo>
                    <a:pt x="567" y="167"/>
                  </a:lnTo>
                  <a:lnTo>
                    <a:pt x="567" y="100"/>
                  </a:lnTo>
                  <a:lnTo>
                    <a:pt x="500" y="3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37;p1"/>
            <p:cNvSpPr/>
            <p:nvPr/>
          </p:nvSpPr>
          <p:spPr>
            <a:xfrm>
              <a:off x="1756100" y="3148975"/>
              <a:ext cx="18375" cy="25875"/>
            </a:xfrm>
            <a:custGeom>
              <a:avLst/>
              <a:gdLst/>
              <a:ahLst/>
              <a:cxnLst/>
              <a:rect l="l" t="t" r="r" b="b"/>
              <a:pathLst>
                <a:path w="735" h="1035" extrusionOk="0">
                  <a:moveTo>
                    <a:pt x="501" y="1"/>
                  </a:moveTo>
                  <a:lnTo>
                    <a:pt x="468" y="34"/>
                  </a:lnTo>
                  <a:lnTo>
                    <a:pt x="401" y="67"/>
                  </a:lnTo>
                  <a:lnTo>
                    <a:pt x="1" y="768"/>
                  </a:lnTo>
                  <a:lnTo>
                    <a:pt x="1" y="835"/>
                  </a:lnTo>
                  <a:lnTo>
                    <a:pt x="1" y="901"/>
                  </a:lnTo>
                  <a:lnTo>
                    <a:pt x="34" y="968"/>
                  </a:lnTo>
                  <a:lnTo>
                    <a:pt x="68" y="1035"/>
                  </a:lnTo>
                  <a:lnTo>
                    <a:pt x="234" y="1035"/>
                  </a:lnTo>
                  <a:lnTo>
                    <a:pt x="301" y="1002"/>
                  </a:lnTo>
                  <a:lnTo>
                    <a:pt x="334" y="968"/>
                  </a:lnTo>
                  <a:lnTo>
                    <a:pt x="735" y="268"/>
                  </a:lnTo>
                  <a:lnTo>
                    <a:pt x="735" y="201"/>
                  </a:lnTo>
                  <a:lnTo>
                    <a:pt x="735" y="134"/>
                  </a:lnTo>
                  <a:lnTo>
                    <a:pt x="701" y="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38;p1"/>
            <p:cNvSpPr/>
            <p:nvPr/>
          </p:nvSpPr>
          <p:spPr>
            <a:xfrm>
              <a:off x="1887050" y="3250725"/>
              <a:ext cx="44225" cy="29225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602" y="1"/>
                  </a:moveTo>
                  <a:lnTo>
                    <a:pt x="1502" y="34"/>
                  </a:lnTo>
                  <a:lnTo>
                    <a:pt x="1135" y="201"/>
                  </a:lnTo>
                  <a:lnTo>
                    <a:pt x="801" y="368"/>
                  </a:lnTo>
                  <a:lnTo>
                    <a:pt x="434" y="568"/>
                  </a:lnTo>
                  <a:lnTo>
                    <a:pt x="101" y="835"/>
                  </a:lnTo>
                  <a:lnTo>
                    <a:pt x="67" y="868"/>
                  </a:lnTo>
                  <a:lnTo>
                    <a:pt x="34" y="935"/>
                  </a:lnTo>
                  <a:lnTo>
                    <a:pt x="1" y="1002"/>
                  </a:lnTo>
                  <a:lnTo>
                    <a:pt x="34" y="1069"/>
                  </a:lnTo>
                  <a:lnTo>
                    <a:pt x="101" y="1135"/>
                  </a:lnTo>
                  <a:lnTo>
                    <a:pt x="168" y="1169"/>
                  </a:lnTo>
                  <a:lnTo>
                    <a:pt x="234" y="1169"/>
                  </a:lnTo>
                  <a:lnTo>
                    <a:pt x="301" y="1135"/>
                  </a:lnTo>
                  <a:lnTo>
                    <a:pt x="601" y="935"/>
                  </a:lnTo>
                  <a:lnTo>
                    <a:pt x="935" y="735"/>
                  </a:lnTo>
                  <a:lnTo>
                    <a:pt x="1268" y="535"/>
                  </a:lnTo>
                  <a:lnTo>
                    <a:pt x="1602" y="368"/>
                  </a:lnTo>
                  <a:lnTo>
                    <a:pt x="1669" y="335"/>
                  </a:lnTo>
                  <a:lnTo>
                    <a:pt x="1736" y="301"/>
                  </a:lnTo>
                  <a:lnTo>
                    <a:pt x="1769" y="234"/>
                  </a:lnTo>
                  <a:lnTo>
                    <a:pt x="1736" y="168"/>
                  </a:lnTo>
                  <a:lnTo>
                    <a:pt x="1702" y="101"/>
                  </a:lnTo>
                  <a:lnTo>
                    <a:pt x="1669" y="34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39;p1"/>
            <p:cNvSpPr/>
            <p:nvPr/>
          </p:nvSpPr>
          <p:spPr>
            <a:xfrm>
              <a:off x="1909575" y="3409200"/>
              <a:ext cx="57575" cy="15050"/>
            </a:xfrm>
            <a:custGeom>
              <a:avLst/>
              <a:gdLst/>
              <a:ahLst/>
              <a:cxnLst/>
              <a:rect l="l" t="t" r="r" b="b"/>
              <a:pathLst>
                <a:path w="2303" h="602" extrusionOk="0">
                  <a:moveTo>
                    <a:pt x="167" y="1"/>
                  </a:moveTo>
                  <a:lnTo>
                    <a:pt x="101" y="34"/>
                  </a:lnTo>
                  <a:lnTo>
                    <a:pt x="34" y="68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0" y="268"/>
                  </a:lnTo>
                  <a:lnTo>
                    <a:pt x="34" y="334"/>
                  </a:lnTo>
                  <a:lnTo>
                    <a:pt x="101" y="368"/>
                  </a:lnTo>
                  <a:lnTo>
                    <a:pt x="167" y="401"/>
                  </a:lnTo>
                  <a:lnTo>
                    <a:pt x="2136" y="601"/>
                  </a:lnTo>
                  <a:lnTo>
                    <a:pt x="2202" y="568"/>
                  </a:lnTo>
                  <a:lnTo>
                    <a:pt x="2269" y="535"/>
                  </a:lnTo>
                  <a:lnTo>
                    <a:pt x="2303" y="468"/>
                  </a:lnTo>
                  <a:lnTo>
                    <a:pt x="2303" y="401"/>
                  </a:lnTo>
                  <a:lnTo>
                    <a:pt x="2303" y="334"/>
                  </a:lnTo>
                  <a:lnTo>
                    <a:pt x="2269" y="268"/>
                  </a:lnTo>
                  <a:lnTo>
                    <a:pt x="2202" y="234"/>
                  </a:lnTo>
                  <a:lnTo>
                    <a:pt x="2136" y="2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0;p1"/>
            <p:cNvSpPr/>
            <p:nvPr/>
          </p:nvSpPr>
          <p:spPr>
            <a:xfrm>
              <a:off x="1921250" y="3592700"/>
              <a:ext cx="55900" cy="14200"/>
            </a:xfrm>
            <a:custGeom>
              <a:avLst/>
              <a:gdLst/>
              <a:ahLst/>
              <a:cxnLst/>
              <a:rect l="l" t="t" r="r" b="b"/>
              <a:pathLst>
                <a:path w="2236" h="568" extrusionOk="0">
                  <a:moveTo>
                    <a:pt x="101" y="1"/>
                  </a:moveTo>
                  <a:lnTo>
                    <a:pt x="67" y="67"/>
                  </a:lnTo>
                  <a:lnTo>
                    <a:pt x="34" y="134"/>
                  </a:lnTo>
                  <a:lnTo>
                    <a:pt x="1" y="201"/>
                  </a:lnTo>
                  <a:lnTo>
                    <a:pt x="34" y="267"/>
                  </a:lnTo>
                  <a:lnTo>
                    <a:pt x="67" y="334"/>
                  </a:lnTo>
                  <a:lnTo>
                    <a:pt x="134" y="368"/>
                  </a:lnTo>
                  <a:lnTo>
                    <a:pt x="634" y="468"/>
                  </a:lnTo>
                  <a:lnTo>
                    <a:pt x="1102" y="534"/>
                  </a:lnTo>
                  <a:lnTo>
                    <a:pt x="1569" y="568"/>
                  </a:lnTo>
                  <a:lnTo>
                    <a:pt x="2069" y="568"/>
                  </a:lnTo>
                  <a:lnTo>
                    <a:pt x="2136" y="534"/>
                  </a:lnTo>
                  <a:lnTo>
                    <a:pt x="2202" y="501"/>
                  </a:lnTo>
                  <a:lnTo>
                    <a:pt x="2236" y="434"/>
                  </a:lnTo>
                  <a:lnTo>
                    <a:pt x="2236" y="368"/>
                  </a:lnTo>
                  <a:lnTo>
                    <a:pt x="2236" y="301"/>
                  </a:lnTo>
                  <a:lnTo>
                    <a:pt x="2202" y="234"/>
                  </a:lnTo>
                  <a:lnTo>
                    <a:pt x="2136" y="201"/>
                  </a:lnTo>
                  <a:lnTo>
                    <a:pt x="2069" y="167"/>
                  </a:lnTo>
                  <a:lnTo>
                    <a:pt x="1602" y="201"/>
                  </a:lnTo>
                  <a:lnTo>
                    <a:pt x="1135" y="167"/>
                  </a:lnTo>
                  <a:lnTo>
                    <a:pt x="701" y="1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1;p1"/>
            <p:cNvSpPr/>
            <p:nvPr/>
          </p:nvSpPr>
          <p:spPr>
            <a:xfrm>
              <a:off x="1505050" y="3466750"/>
              <a:ext cx="42575" cy="427900"/>
            </a:xfrm>
            <a:custGeom>
              <a:avLst/>
              <a:gdLst/>
              <a:ahLst/>
              <a:cxnLst/>
              <a:rect l="l" t="t" r="r" b="b"/>
              <a:pathLst>
                <a:path w="1703" h="17116" extrusionOk="0">
                  <a:moveTo>
                    <a:pt x="1135" y="1"/>
                  </a:moveTo>
                  <a:lnTo>
                    <a:pt x="1035" y="34"/>
                  </a:lnTo>
                  <a:lnTo>
                    <a:pt x="935" y="134"/>
                  </a:lnTo>
                  <a:lnTo>
                    <a:pt x="835" y="234"/>
                  </a:lnTo>
                  <a:lnTo>
                    <a:pt x="768" y="334"/>
                  </a:lnTo>
                  <a:lnTo>
                    <a:pt x="668" y="568"/>
                  </a:lnTo>
                  <a:lnTo>
                    <a:pt x="568" y="968"/>
                  </a:lnTo>
                  <a:lnTo>
                    <a:pt x="468" y="1369"/>
                  </a:lnTo>
                  <a:lnTo>
                    <a:pt x="334" y="2203"/>
                  </a:lnTo>
                  <a:lnTo>
                    <a:pt x="201" y="3571"/>
                  </a:lnTo>
                  <a:lnTo>
                    <a:pt x="134" y="4905"/>
                  </a:lnTo>
                  <a:lnTo>
                    <a:pt x="34" y="6273"/>
                  </a:lnTo>
                  <a:lnTo>
                    <a:pt x="1" y="7974"/>
                  </a:lnTo>
                  <a:lnTo>
                    <a:pt x="1" y="9709"/>
                  </a:lnTo>
                  <a:lnTo>
                    <a:pt x="67" y="11411"/>
                  </a:lnTo>
                  <a:lnTo>
                    <a:pt x="134" y="13112"/>
                  </a:lnTo>
                  <a:lnTo>
                    <a:pt x="201" y="15014"/>
                  </a:lnTo>
                  <a:lnTo>
                    <a:pt x="234" y="16148"/>
                  </a:lnTo>
                  <a:lnTo>
                    <a:pt x="234" y="16982"/>
                  </a:lnTo>
                  <a:lnTo>
                    <a:pt x="234" y="17049"/>
                  </a:lnTo>
                  <a:lnTo>
                    <a:pt x="268" y="17082"/>
                  </a:lnTo>
                  <a:lnTo>
                    <a:pt x="334" y="17116"/>
                  </a:lnTo>
                  <a:lnTo>
                    <a:pt x="434" y="17116"/>
                  </a:lnTo>
                  <a:lnTo>
                    <a:pt x="501" y="17082"/>
                  </a:lnTo>
                  <a:lnTo>
                    <a:pt x="534" y="17049"/>
                  </a:lnTo>
                  <a:lnTo>
                    <a:pt x="534" y="16982"/>
                  </a:lnTo>
                  <a:lnTo>
                    <a:pt x="468" y="15181"/>
                  </a:lnTo>
                  <a:lnTo>
                    <a:pt x="401" y="12745"/>
                  </a:lnTo>
                  <a:lnTo>
                    <a:pt x="334" y="10276"/>
                  </a:lnTo>
                  <a:lnTo>
                    <a:pt x="301" y="8909"/>
                  </a:lnTo>
                  <a:lnTo>
                    <a:pt x="301" y="7541"/>
                  </a:lnTo>
                  <a:lnTo>
                    <a:pt x="301" y="6173"/>
                  </a:lnTo>
                  <a:lnTo>
                    <a:pt x="368" y="4838"/>
                  </a:lnTo>
                  <a:lnTo>
                    <a:pt x="468" y="3671"/>
                  </a:lnTo>
                  <a:lnTo>
                    <a:pt x="568" y="2737"/>
                  </a:lnTo>
                  <a:lnTo>
                    <a:pt x="701" y="1802"/>
                  </a:lnTo>
                  <a:lnTo>
                    <a:pt x="768" y="1402"/>
                  </a:lnTo>
                  <a:lnTo>
                    <a:pt x="868" y="1002"/>
                  </a:lnTo>
                  <a:lnTo>
                    <a:pt x="968" y="701"/>
                  </a:lnTo>
                  <a:lnTo>
                    <a:pt x="1035" y="568"/>
                  </a:lnTo>
                  <a:lnTo>
                    <a:pt x="1135" y="435"/>
                  </a:lnTo>
                  <a:lnTo>
                    <a:pt x="1235" y="568"/>
                  </a:lnTo>
                  <a:lnTo>
                    <a:pt x="1268" y="701"/>
                  </a:lnTo>
                  <a:lnTo>
                    <a:pt x="1302" y="868"/>
                  </a:lnTo>
                  <a:lnTo>
                    <a:pt x="1335" y="1035"/>
                  </a:lnTo>
                  <a:lnTo>
                    <a:pt x="1335" y="1369"/>
                  </a:lnTo>
                  <a:lnTo>
                    <a:pt x="1302" y="1669"/>
                  </a:lnTo>
                  <a:lnTo>
                    <a:pt x="1302" y="3304"/>
                  </a:lnTo>
                  <a:lnTo>
                    <a:pt x="1235" y="6607"/>
                  </a:lnTo>
                  <a:lnTo>
                    <a:pt x="1068" y="12712"/>
                  </a:lnTo>
                  <a:lnTo>
                    <a:pt x="1035" y="13179"/>
                  </a:lnTo>
                  <a:lnTo>
                    <a:pt x="935" y="14113"/>
                  </a:lnTo>
                  <a:lnTo>
                    <a:pt x="901" y="15047"/>
                  </a:lnTo>
                  <a:lnTo>
                    <a:pt x="901" y="15981"/>
                  </a:lnTo>
                  <a:lnTo>
                    <a:pt x="935" y="16916"/>
                  </a:lnTo>
                  <a:lnTo>
                    <a:pt x="968" y="16982"/>
                  </a:lnTo>
                  <a:lnTo>
                    <a:pt x="1035" y="17016"/>
                  </a:lnTo>
                  <a:lnTo>
                    <a:pt x="1068" y="17082"/>
                  </a:lnTo>
                  <a:lnTo>
                    <a:pt x="1168" y="17116"/>
                  </a:lnTo>
                  <a:lnTo>
                    <a:pt x="1235" y="17082"/>
                  </a:lnTo>
                  <a:lnTo>
                    <a:pt x="1268" y="16982"/>
                  </a:lnTo>
                  <a:lnTo>
                    <a:pt x="1402" y="13646"/>
                  </a:lnTo>
                  <a:lnTo>
                    <a:pt x="1535" y="10343"/>
                  </a:lnTo>
                  <a:lnTo>
                    <a:pt x="1535" y="10110"/>
                  </a:lnTo>
                  <a:lnTo>
                    <a:pt x="1602" y="8375"/>
                  </a:lnTo>
                  <a:lnTo>
                    <a:pt x="1635" y="6673"/>
                  </a:lnTo>
                  <a:lnTo>
                    <a:pt x="1669" y="2903"/>
                  </a:lnTo>
                  <a:lnTo>
                    <a:pt x="1702" y="1135"/>
                  </a:lnTo>
                  <a:lnTo>
                    <a:pt x="1702" y="868"/>
                  </a:lnTo>
                  <a:lnTo>
                    <a:pt x="1669" y="535"/>
                  </a:lnTo>
                  <a:lnTo>
                    <a:pt x="1635" y="401"/>
                  </a:lnTo>
                  <a:lnTo>
                    <a:pt x="1602" y="268"/>
                  </a:lnTo>
                  <a:lnTo>
                    <a:pt x="1502" y="134"/>
                  </a:lnTo>
                  <a:lnTo>
                    <a:pt x="1402" y="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142;p1"/>
          <p:cNvGrpSpPr/>
          <p:nvPr/>
        </p:nvGrpSpPr>
        <p:grpSpPr>
          <a:xfrm rot="19800000">
            <a:off x="2404011" y="3996143"/>
            <a:ext cx="644796" cy="1143488"/>
            <a:chOff x="1602650" y="2029675"/>
            <a:chExt cx="382850" cy="678950"/>
          </a:xfrm>
        </p:grpSpPr>
        <p:sp>
          <p:nvSpPr>
            <p:cNvPr id="62" name="Google Shape;143;p1"/>
            <p:cNvSpPr/>
            <p:nvPr/>
          </p:nvSpPr>
          <p:spPr>
            <a:xfrm>
              <a:off x="1659350" y="2138925"/>
              <a:ext cx="270275" cy="431250"/>
            </a:xfrm>
            <a:custGeom>
              <a:avLst/>
              <a:gdLst/>
              <a:ahLst/>
              <a:cxnLst/>
              <a:rect l="l" t="t" r="r" b="b"/>
              <a:pathLst>
                <a:path w="10811" h="17250" extrusionOk="0">
                  <a:moveTo>
                    <a:pt x="5272" y="1"/>
                  </a:moveTo>
                  <a:lnTo>
                    <a:pt x="5105" y="34"/>
                  </a:lnTo>
                  <a:lnTo>
                    <a:pt x="4772" y="134"/>
                  </a:lnTo>
                  <a:lnTo>
                    <a:pt x="4438" y="301"/>
                  </a:lnTo>
                  <a:lnTo>
                    <a:pt x="4104" y="468"/>
                  </a:lnTo>
                  <a:lnTo>
                    <a:pt x="3604" y="801"/>
                  </a:lnTo>
                  <a:lnTo>
                    <a:pt x="3103" y="1135"/>
                  </a:lnTo>
                  <a:lnTo>
                    <a:pt x="2636" y="1502"/>
                  </a:lnTo>
                  <a:lnTo>
                    <a:pt x="2169" y="1902"/>
                  </a:lnTo>
                  <a:lnTo>
                    <a:pt x="1736" y="2303"/>
                  </a:lnTo>
                  <a:lnTo>
                    <a:pt x="1335" y="2770"/>
                  </a:lnTo>
                  <a:lnTo>
                    <a:pt x="1002" y="3270"/>
                  </a:lnTo>
                  <a:lnTo>
                    <a:pt x="701" y="3771"/>
                  </a:lnTo>
                  <a:lnTo>
                    <a:pt x="568" y="4138"/>
                  </a:lnTo>
                  <a:lnTo>
                    <a:pt x="434" y="4505"/>
                  </a:lnTo>
                  <a:lnTo>
                    <a:pt x="301" y="4905"/>
                  </a:lnTo>
                  <a:lnTo>
                    <a:pt x="201" y="5305"/>
                  </a:lnTo>
                  <a:lnTo>
                    <a:pt x="101" y="6073"/>
                  </a:lnTo>
                  <a:lnTo>
                    <a:pt x="34" y="6873"/>
                  </a:lnTo>
                  <a:lnTo>
                    <a:pt x="1" y="7507"/>
                  </a:lnTo>
                  <a:lnTo>
                    <a:pt x="1" y="8141"/>
                  </a:lnTo>
                  <a:lnTo>
                    <a:pt x="34" y="8775"/>
                  </a:lnTo>
                  <a:lnTo>
                    <a:pt x="67" y="9409"/>
                  </a:lnTo>
                  <a:lnTo>
                    <a:pt x="168" y="10009"/>
                  </a:lnTo>
                  <a:lnTo>
                    <a:pt x="268" y="10643"/>
                  </a:lnTo>
                  <a:lnTo>
                    <a:pt x="434" y="11244"/>
                  </a:lnTo>
                  <a:lnTo>
                    <a:pt x="635" y="11844"/>
                  </a:lnTo>
                  <a:lnTo>
                    <a:pt x="902" y="12612"/>
                  </a:lnTo>
                  <a:lnTo>
                    <a:pt x="1269" y="13346"/>
                  </a:lnTo>
                  <a:lnTo>
                    <a:pt x="1636" y="14080"/>
                  </a:lnTo>
                  <a:lnTo>
                    <a:pt x="2002" y="14814"/>
                  </a:lnTo>
                  <a:lnTo>
                    <a:pt x="3337" y="17249"/>
                  </a:lnTo>
                  <a:lnTo>
                    <a:pt x="5506" y="17249"/>
                  </a:lnTo>
                  <a:lnTo>
                    <a:pt x="6573" y="17216"/>
                  </a:lnTo>
                  <a:lnTo>
                    <a:pt x="7674" y="17149"/>
                  </a:lnTo>
                  <a:lnTo>
                    <a:pt x="8508" y="17082"/>
                  </a:lnTo>
                  <a:lnTo>
                    <a:pt x="8575" y="16448"/>
                  </a:lnTo>
                  <a:lnTo>
                    <a:pt x="8675" y="15815"/>
                  </a:lnTo>
                  <a:lnTo>
                    <a:pt x="8842" y="15181"/>
                  </a:lnTo>
                  <a:lnTo>
                    <a:pt x="9009" y="14580"/>
                  </a:lnTo>
                  <a:lnTo>
                    <a:pt x="9409" y="13346"/>
                  </a:lnTo>
                  <a:lnTo>
                    <a:pt x="9843" y="12111"/>
                  </a:lnTo>
                  <a:lnTo>
                    <a:pt x="10243" y="10877"/>
                  </a:lnTo>
                  <a:lnTo>
                    <a:pt x="10443" y="10243"/>
                  </a:lnTo>
                  <a:lnTo>
                    <a:pt x="10577" y="9609"/>
                  </a:lnTo>
                  <a:lnTo>
                    <a:pt x="10710" y="8975"/>
                  </a:lnTo>
                  <a:lnTo>
                    <a:pt x="10777" y="8375"/>
                  </a:lnTo>
                  <a:lnTo>
                    <a:pt x="10810" y="7741"/>
                  </a:lnTo>
                  <a:lnTo>
                    <a:pt x="10810" y="7074"/>
                  </a:lnTo>
                  <a:lnTo>
                    <a:pt x="10743" y="6606"/>
                  </a:lnTo>
                  <a:lnTo>
                    <a:pt x="10643" y="6106"/>
                  </a:lnTo>
                  <a:lnTo>
                    <a:pt x="10543" y="5639"/>
                  </a:lnTo>
                  <a:lnTo>
                    <a:pt x="10376" y="5172"/>
                  </a:lnTo>
                  <a:lnTo>
                    <a:pt x="10210" y="4705"/>
                  </a:lnTo>
                  <a:lnTo>
                    <a:pt x="10009" y="4271"/>
                  </a:lnTo>
                  <a:lnTo>
                    <a:pt x="9776" y="3837"/>
                  </a:lnTo>
                  <a:lnTo>
                    <a:pt x="9509" y="3404"/>
                  </a:lnTo>
                  <a:lnTo>
                    <a:pt x="9242" y="3003"/>
                  </a:lnTo>
                  <a:lnTo>
                    <a:pt x="8942" y="2603"/>
                  </a:lnTo>
                  <a:lnTo>
                    <a:pt x="8608" y="2236"/>
                  </a:lnTo>
                  <a:lnTo>
                    <a:pt x="8275" y="1869"/>
                  </a:lnTo>
                  <a:lnTo>
                    <a:pt x="7908" y="1502"/>
                  </a:lnTo>
                  <a:lnTo>
                    <a:pt x="7541" y="1168"/>
                  </a:lnTo>
                  <a:lnTo>
                    <a:pt x="7140" y="868"/>
                  </a:lnTo>
                  <a:lnTo>
                    <a:pt x="6740" y="568"/>
                  </a:lnTo>
                  <a:lnTo>
                    <a:pt x="6440" y="368"/>
                  </a:lnTo>
                  <a:lnTo>
                    <a:pt x="6139" y="168"/>
                  </a:lnTo>
                  <a:lnTo>
                    <a:pt x="5806" y="34"/>
                  </a:lnTo>
                  <a:lnTo>
                    <a:pt x="5639" y="1"/>
                  </a:lnTo>
                  <a:close/>
                </a:path>
              </a:pathLst>
            </a:custGeom>
            <a:solidFill>
              <a:srgbClr val="98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4;p1"/>
            <p:cNvSpPr/>
            <p:nvPr/>
          </p:nvSpPr>
          <p:spPr>
            <a:xfrm>
              <a:off x="1602650" y="2029675"/>
              <a:ext cx="382850" cy="678950"/>
            </a:xfrm>
            <a:custGeom>
              <a:avLst/>
              <a:gdLst/>
              <a:ahLst/>
              <a:cxnLst/>
              <a:rect l="l" t="t" r="r" b="b"/>
              <a:pathLst>
                <a:path w="15314" h="27158" extrusionOk="0">
                  <a:moveTo>
                    <a:pt x="10209" y="14546"/>
                  </a:moveTo>
                  <a:lnTo>
                    <a:pt x="10342" y="14580"/>
                  </a:lnTo>
                  <a:lnTo>
                    <a:pt x="10476" y="14646"/>
                  </a:lnTo>
                  <a:lnTo>
                    <a:pt x="10543" y="14746"/>
                  </a:lnTo>
                  <a:lnTo>
                    <a:pt x="10609" y="14847"/>
                  </a:lnTo>
                  <a:lnTo>
                    <a:pt x="10643" y="14947"/>
                  </a:lnTo>
                  <a:lnTo>
                    <a:pt x="10676" y="15080"/>
                  </a:lnTo>
                  <a:lnTo>
                    <a:pt x="10676" y="15347"/>
                  </a:lnTo>
                  <a:lnTo>
                    <a:pt x="10609" y="15581"/>
                  </a:lnTo>
                  <a:lnTo>
                    <a:pt x="10543" y="15814"/>
                  </a:lnTo>
                  <a:lnTo>
                    <a:pt x="10409" y="16014"/>
                  </a:lnTo>
                  <a:lnTo>
                    <a:pt x="10309" y="16248"/>
                  </a:lnTo>
                  <a:lnTo>
                    <a:pt x="10142" y="16448"/>
                  </a:lnTo>
                  <a:lnTo>
                    <a:pt x="9875" y="16715"/>
                  </a:lnTo>
                  <a:lnTo>
                    <a:pt x="9575" y="16948"/>
                  </a:lnTo>
                  <a:lnTo>
                    <a:pt x="9275" y="17149"/>
                  </a:lnTo>
                  <a:lnTo>
                    <a:pt x="8941" y="17315"/>
                  </a:lnTo>
                  <a:lnTo>
                    <a:pt x="9041" y="16681"/>
                  </a:lnTo>
                  <a:lnTo>
                    <a:pt x="9175" y="16014"/>
                  </a:lnTo>
                  <a:lnTo>
                    <a:pt x="9308" y="15480"/>
                  </a:lnTo>
                  <a:lnTo>
                    <a:pt x="9442" y="15180"/>
                  </a:lnTo>
                  <a:lnTo>
                    <a:pt x="9575" y="14947"/>
                  </a:lnTo>
                  <a:lnTo>
                    <a:pt x="9742" y="14746"/>
                  </a:lnTo>
                  <a:lnTo>
                    <a:pt x="9842" y="14680"/>
                  </a:lnTo>
                  <a:lnTo>
                    <a:pt x="9975" y="14613"/>
                  </a:lnTo>
                  <a:lnTo>
                    <a:pt x="10109" y="14580"/>
                  </a:lnTo>
                  <a:lnTo>
                    <a:pt x="10209" y="14546"/>
                  </a:lnTo>
                  <a:close/>
                  <a:moveTo>
                    <a:pt x="4671" y="15314"/>
                  </a:moveTo>
                  <a:lnTo>
                    <a:pt x="4904" y="15380"/>
                  </a:lnTo>
                  <a:lnTo>
                    <a:pt x="5138" y="15514"/>
                  </a:lnTo>
                  <a:lnTo>
                    <a:pt x="5371" y="15647"/>
                  </a:lnTo>
                  <a:lnTo>
                    <a:pt x="5572" y="15814"/>
                  </a:lnTo>
                  <a:lnTo>
                    <a:pt x="5738" y="15981"/>
                  </a:lnTo>
                  <a:lnTo>
                    <a:pt x="5872" y="16148"/>
                  </a:lnTo>
                  <a:lnTo>
                    <a:pt x="6072" y="16548"/>
                  </a:lnTo>
                  <a:lnTo>
                    <a:pt x="6272" y="16948"/>
                  </a:lnTo>
                  <a:lnTo>
                    <a:pt x="6406" y="17349"/>
                  </a:lnTo>
                  <a:lnTo>
                    <a:pt x="6239" y="17315"/>
                  </a:lnTo>
                  <a:lnTo>
                    <a:pt x="5705" y="17082"/>
                  </a:lnTo>
                  <a:lnTo>
                    <a:pt x="5205" y="16782"/>
                  </a:lnTo>
                  <a:lnTo>
                    <a:pt x="4938" y="16615"/>
                  </a:lnTo>
                  <a:lnTo>
                    <a:pt x="4704" y="16448"/>
                  </a:lnTo>
                  <a:lnTo>
                    <a:pt x="4471" y="16248"/>
                  </a:lnTo>
                  <a:lnTo>
                    <a:pt x="4270" y="16014"/>
                  </a:lnTo>
                  <a:lnTo>
                    <a:pt x="4237" y="15881"/>
                  </a:lnTo>
                  <a:lnTo>
                    <a:pt x="4204" y="15747"/>
                  </a:lnTo>
                  <a:lnTo>
                    <a:pt x="4204" y="15614"/>
                  </a:lnTo>
                  <a:lnTo>
                    <a:pt x="4237" y="15480"/>
                  </a:lnTo>
                  <a:lnTo>
                    <a:pt x="4270" y="15414"/>
                  </a:lnTo>
                  <a:lnTo>
                    <a:pt x="4371" y="15347"/>
                  </a:lnTo>
                  <a:lnTo>
                    <a:pt x="4504" y="15314"/>
                  </a:lnTo>
                  <a:close/>
                  <a:moveTo>
                    <a:pt x="8474" y="17883"/>
                  </a:moveTo>
                  <a:lnTo>
                    <a:pt x="8407" y="18717"/>
                  </a:lnTo>
                  <a:lnTo>
                    <a:pt x="8407" y="19551"/>
                  </a:lnTo>
                  <a:lnTo>
                    <a:pt x="8407" y="21219"/>
                  </a:lnTo>
                  <a:lnTo>
                    <a:pt x="7006" y="21319"/>
                  </a:lnTo>
                  <a:lnTo>
                    <a:pt x="7073" y="20485"/>
                  </a:lnTo>
                  <a:lnTo>
                    <a:pt x="7073" y="19684"/>
                  </a:lnTo>
                  <a:lnTo>
                    <a:pt x="7040" y="18850"/>
                  </a:lnTo>
                  <a:lnTo>
                    <a:pt x="6939" y="18016"/>
                  </a:lnTo>
                  <a:lnTo>
                    <a:pt x="6906" y="17883"/>
                  </a:lnTo>
                  <a:lnTo>
                    <a:pt x="7306" y="17949"/>
                  </a:lnTo>
                  <a:lnTo>
                    <a:pt x="8107" y="17949"/>
                  </a:lnTo>
                  <a:lnTo>
                    <a:pt x="8474" y="17883"/>
                  </a:lnTo>
                  <a:close/>
                  <a:moveTo>
                    <a:pt x="7473" y="634"/>
                  </a:moveTo>
                  <a:lnTo>
                    <a:pt x="7740" y="1001"/>
                  </a:lnTo>
                  <a:lnTo>
                    <a:pt x="8074" y="1335"/>
                  </a:lnTo>
                  <a:lnTo>
                    <a:pt x="8407" y="1635"/>
                  </a:lnTo>
                  <a:lnTo>
                    <a:pt x="8774" y="1902"/>
                  </a:lnTo>
                  <a:lnTo>
                    <a:pt x="9141" y="2169"/>
                  </a:lnTo>
                  <a:lnTo>
                    <a:pt x="9508" y="2436"/>
                  </a:lnTo>
                  <a:lnTo>
                    <a:pt x="10309" y="2903"/>
                  </a:lnTo>
                  <a:lnTo>
                    <a:pt x="11110" y="3370"/>
                  </a:lnTo>
                  <a:lnTo>
                    <a:pt x="11911" y="3837"/>
                  </a:lnTo>
                  <a:lnTo>
                    <a:pt x="12678" y="4337"/>
                  </a:lnTo>
                  <a:lnTo>
                    <a:pt x="13045" y="4638"/>
                  </a:lnTo>
                  <a:lnTo>
                    <a:pt x="13412" y="4938"/>
                  </a:lnTo>
                  <a:lnTo>
                    <a:pt x="13745" y="5238"/>
                  </a:lnTo>
                  <a:lnTo>
                    <a:pt x="14012" y="5605"/>
                  </a:lnTo>
                  <a:lnTo>
                    <a:pt x="14279" y="5972"/>
                  </a:lnTo>
                  <a:lnTo>
                    <a:pt x="14513" y="6406"/>
                  </a:lnTo>
                  <a:lnTo>
                    <a:pt x="14646" y="6706"/>
                  </a:lnTo>
                  <a:lnTo>
                    <a:pt x="14746" y="7040"/>
                  </a:lnTo>
                  <a:lnTo>
                    <a:pt x="14813" y="7373"/>
                  </a:lnTo>
                  <a:lnTo>
                    <a:pt x="14880" y="7707"/>
                  </a:lnTo>
                  <a:lnTo>
                    <a:pt x="14913" y="8408"/>
                  </a:lnTo>
                  <a:lnTo>
                    <a:pt x="14913" y="9075"/>
                  </a:lnTo>
                  <a:lnTo>
                    <a:pt x="14846" y="9775"/>
                  </a:lnTo>
                  <a:lnTo>
                    <a:pt x="14746" y="10476"/>
                  </a:lnTo>
                  <a:lnTo>
                    <a:pt x="14479" y="11911"/>
                  </a:lnTo>
                  <a:lnTo>
                    <a:pt x="14179" y="13312"/>
                  </a:lnTo>
                  <a:lnTo>
                    <a:pt x="13846" y="14713"/>
                  </a:lnTo>
                  <a:lnTo>
                    <a:pt x="13378" y="16281"/>
                  </a:lnTo>
                  <a:lnTo>
                    <a:pt x="12878" y="17849"/>
                  </a:lnTo>
                  <a:lnTo>
                    <a:pt x="12311" y="19417"/>
                  </a:lnTo>
                  <a:lnTo>
                    <a:pt x="11677" y="20919"/>
                  </a:lnTo>
                  <a:lnTo>
                    <a:pt x="11677" y="20952"/>
                  </a:lnTo>
                  <a:lnTo>
                    <a:pt x="10242" y="21085"/>
                  </a:lnTo>
                  <a:lnTo>
                    <a:pt x="8808" y="21185"/>
                  </a:lnTo>
                  <a:lnTo>
                    <a:pt x="8808" y="19484"/>
                  </a:lnTo>
                  <a:lnTo>
                    <a:pt x="8841" y="18616"/>
                  </a:lnTo>
                  <a:lnTo>
                    <a:pt x="8908" y="17749"/>
                  </a:lnTo>
                  <a:lnTo>
                    <a:pt x="9208" y="17649"/>
                  </a:lnTo>
                  <a:lnTo>
                    <a:pt x="9508" y="17482"/>
                  </a:lnTo>
                  <a:lnTo>
                    <a:pt x="9809" y="17315"/>
                  </a:lnTo>
                  <a:lnTo>
                    <a:pt x="10076" y="17082"/>
                  </a:lnTo>
                  <a:lnTo>
                    <a:pt x="10276" y="16882"/>
                  </a:lnTo>
                  <a:lnTo>
                    <a:pt x="10476" y="16648"/>
                  </a:lnTo>
                  <a:lnTo>
                    <a:pt x="10676" y="16415"/>
                  </a:lnTo>
                  <a:lnTo>
                    <a:pt x="10810" y="16148"/>
                  </a:lnTo>
                  <a:lnTo>
                    <a:pt x="10943" y="15881"/>
                  </a:lnTo>
                  <a:lnTo>
                    <a:pt x="11043" y="15614"/>
                  </a:lnTo>
                  <a:lnTo>
                    <a:pt x="11076" y="15314"/>
                  </a:lnTo>
                  <a:lnTo>
                    <a:pt x="11076" y="15013"/>
                  </a:lnTo>
                  <a:lnTo>
                    <a:pt x="11043" y="14880"/>
                  </a:lnTo>
                  <a:lnTo>
                    <a:pt x="11010" y="14746"/>
                  </a:lnTo>
                  <a:lnTo>
                    <a:pt x="10943" y="14613"/>
                  </a:lnTo>
                  <a:lnTo>
                    <a:pt x="10876" y="14513"/>
                  </a:lnTo>
                  <a:lnTo>
                    <a:pt x="10676" y="14346"/>
                  </a:lnTo>
                  <a:lnTo>
                    <a:pt x="10443" y="14213"/>
                  </a:lnTo>
                  <a:lnTo>
                    <a:pt x="10209" y="14179"/>
                  </a:lnTo>
                  <a:lnTo>
                    <a:pt x="9942" y="14213"/>
                  </a:lnTo>
                  <a:lnTo>
                    <a:pt x="9675" y="14313"/>
                  </a:lnTo>
                  <a:lnTo>
                    <a:pt x="9442" y="14480"/>
                  </a:lnTo>
                  <a:lnTo>
                    <a:pt x="9308" y="14613"/>
                  </a:lnTo>
                  <a:lnTo>
                    <a:pt x="9208" y="14746"/>
                  </a:lnTo>
                  <a:lnTo>
                    <a:pt x="9041" y="15080"/>
                  </a:lnTo>
                  <a:lnTo>
                    <a:pt x="8908" y="15447"/>
                  </a:lnTo>
                  <a:lnTo>
                    <a:pt x="8808" y="15814"/>
                  </a:lnTo>
                  <a:lnTo>
                    <a:pt x="8641" y="16648"/>
                  </a:lnTo>
                  <a:lnTo>
                    <a:pt x="8508" y="17449"/>
                  </a:lnTo>
                  <a:lnTo>
                    <a:pt x="8107" y="17516"/>
                  </a:lnTo>
                  <a:lnTo>
                    <a:pt x="7673" y="17549"/>
                  </a:lnTo>
                  <a:lnTo>
                    <a:pt x="7240" y="17549"/>
                  </a:lnTo>
                  <a:lnTo>
                    <a:pt x="6839" y="17482"/>
                  </a:lnTo>
                  <a:lnTo>
                    <a:pt x="6673" y="16915"/>
                  </a:lnTo>
                  <a:lnTo>
                    <a:pt x="6472" y="16415"/>
                  </a:lnTo>
                  <a:lnTo>
                    <a:pt x="6339" y="16148"/>
                  </a:lnTo>
                  <a:lnTo>
                    <a:pt x="6172" y="15914"/>
                  </a:lnTo>
                  <a:lnTo>
                    <a:pt x="6005" y="15681"/>
                  </a:lnTo>
                  <a:lnTo>
                    <a:pt x="5805" y="15480"/>
                  </a:lnTo>
                  <a:lnTo>
                    <a:pt x="5605" y="15314"/>
                  </a:lnTo>
                  <a:lnTo>
                    <a:pt x="5338" y="15147"/>
                  </a:lnTo>
                  <a:lnTo>
                    <a:pt x="5071" y="15013"/>
                  </a:lnTo>
                  <a:lnTo>
                    <a:pt x="4771" y="14913"/>
                  </a:lnTo>
                  <a:lnTo>
                    <a:pt x="4471" y="14880"/>
                  </a:lnTo>
                  <a:lnTo>
                    <a:pt x="4337" y="14913"/>
                  </a:lnTo>
                  <a:lnTo>
                    <a:pt x="4204" y="14947"/>
                  </a:lnTo>
                  <a:lnTo>
                    <a:pt x="4104" y="15013"/>
                  </a:lnTo>
                  <a:lnTo>
                    <a:pt x="4004" y="15080"/>
                  </a:lnTo>
                  <a:lnTo>
                    <a:pt x="3904" y="15214"/>
                  </a:lnTo>
                  <a:lnTo>
                    <a:pt x="3837" y="15347"/>
                  </a:lnTo>
                  <a:lnTo>
                    <a:pt x="3803" y="15514"/>
                  </a:lnTo>
                  <a:lnTo>
                    <a:pt x="3770" y="15681"/>
                  </a:lnTo>
                  <a:lnTo>
                    <a:pt x="3803" y="15814"/>
                  </a:lnTo>
                  <a:lnTo>
                    <a:pt x="3837" y="15981"/>
                  </a:lnTo>
                  <a:lnTo>
                    <a:pt x="3870" y="16114"/>
                  </a:lnTo>
                  <a:lnTo>
                    <a:pt x="3970" y="16248"/>
                  </a:lnTo>
                  <a:lnTo>
                    <a:pt x="4170" y="16515"/>
                  </a:lnTo>
                  <a:lnTo>
                    <a:pt x="4404" y="16748"/>
                  </a:lnTo>
                  <a:lnTo>
                    <a:pt x="4671" y="16948"/>
                  </a:lnTo>
                  <a:lnTo>
                    <a:pt x="5205" y="17282"/>
                  </a:lnTo>
                  <a:lnTo>
                    <a:pt x="5505" y="17449"/>
                  </a:lnTo>
                  <a:lnTo>
                    <a:pt x="5839" y="17582"/>
                  </a:lnTo>
                  <a:lnTo>
                    <a:pt x="6139" y="17716"/>
                  </a:lnTo>
                  <a:lnTo>
                    <a:pt x="6472" y="17816"/>
                  </a:lnTo>
                  <a:lnTo>
                    <a:pt x="6573" y="18316"/>
                  </a:lnTo>
                  <a:lnTo>
                    <a:pt x="6639" y="19050"/>
                  </a:lnTo>
                  <a:lnTo>
                    <a:pt x="6673" y="19818"/>
                  </a:lnTo>
                  <a:lnTo>
                    <a:pt x="6673" y="20585"/>
                  </a:lnTo>
                  <a:lnTo>
                    <a:pt x="6606" y="21319"/>
                  </a:lnTo>
                  <a:lnTo>
                    <a:pt x="6606" y="21352"/>
                  </a:lnTo>
                  <a:lnTo>
                    <a:pt x="4104" y="21452"/>
                  </a:lnTo>
                  <a:lnTo>
                    <a:pt x="3703" y="20885"/>
                  </a:lnTo>
                  <a:lnTo>
                    <a:pt x="3303" y="20351"/>
                  </a:lnTo>
                  <a:lnTo>
                    <a:pt x="2936" y="19751"/>
                  </a:lnTo>
                  <a:lnTo>
                    <a:pt x="2602" y="19150"/>
                  </a:lnTo>
                  <a:lnTo>
                    <a:pt x="2269" y="18550"/>
                  </a:lnTo>
                  <a:lnTo>
                    <a:pt x="2002" y="17949"/>
                  </a:lnTo>
                  <a:lnTo>
                    <a:pt x="1702" y="17315"/>
                  </a:lnTo>
                  <a:lnTo>
                    <a:pt x="1468" y="16681"/>
                  </a:lnTo>
                  <a:lnTo>
                    <a:pt x="1235" y="16014"/>
                  </a:lnTo>
                  <a:lnTo>
                    <a:pt x="1068" y="15380"/>
                  </a:lnTo>
                  <a:lnTo>
                    <a:pt x="868" y="14713"/>
                  </a:lnTo>
                  <a:lnTo>
                    <a:pt x="734" y="14046"/>
                  </a:lnTo>
                  <a:lnTo>
                    <a:pt x="601" y="13379"/>
                  </a:lnTo>
                  <a:lnTo>
                    <a:pt x="534" y="12678"/>
                  </a:lnTo>
                  <a:lnTo>
                    <a:pt x="467" y="12011"/>
                  </a:lnTo>
                  <a:lnTo>
                    <a:pt x="434" y="11310"/>
                  </a:lnTo>
                  <a:lnTo>
                    <a:pt x="400" y="10676"/>
                  </a:lnTo>
                  <a:lnTo>
                    <a:pt x="434" y="10009"/>
                  </a:lnTo>
                  <a:lnTo>
                    <a:pt x="467" y="9375"/>
                  </a:lnTo>
                  <a:lnTo>
                    <a:pt x="567" y="8708"/>
                  </a:lnTo>
                  <a:lnTo>
                    <a:pt x="701" y="8074"/>
                  </a:lnTo>
                  <a:lnTo>
                    <a:pt x="901" y="7440"/>
                  </a:lnTo>
                  <a:lnTo>
                    <a:pt x="1134" y="6840"/>
                  </a:lnTo>
                  <a:lnTo>
                    <a:pt x="1468" y="6272"/>
                  </a:lnTo>
                  <a:lnTo>
                    <a:pt x="1768" y="5839"/>
                  </a:lnTo>
                  <a:lnTo>
                    <a:pt x="2135" y="5438"/>
                  </a:lnTo>
                  <a:lnTo>
                    <a:pt x="2536" y="5071"/>
                  </a:lnTo>
                  <a:lnTo>
                    <a:pt x="2936" y="4738"/>
                  </a:lnTo>
                  <a:lnTo>
                    <a:pt x="3370" y="4404"/>
                  </a:lnTo>
                  <a:lnTo>
                    <a:pt x="3837" y="4104"/>
                  </a:lnTo>
                  <a:lnTo>
                    <a:pt x="4704" y="3503"/>
                  </a:lnTo>
                  <a:lnTo>
                    <a:pt x="5538" y="2903"/>
                  </a:lnTo>
                  <a:lnTo>
                    <a:pt x="5939" y="2603"/>
                  </a:lnTo>
                  <a:lnTo>
                    <a:pt x="6306" y="2269"/>
                  </a:lnTo>
                  <a:lnTo>
                    <a:pt x="6673" y="1902"/>
                  </a:lnTo>
                  <a:lnTo>
                    <a:pt x="6973" y="1502"/>
                  </a:lnTo>
                  <a:lnTo>
                    <a:pt x="7240" y="1101"/>
                  </a:lnTo>
                  <a:lnTo>
                    <a:pt x="7473" y="634"/>
                  </a:lnTo>
                  <a:close/>
                  <a:moveTo>
                    <a:pt x="11610" y="22420"/>
                  </a:moveTo>
                  <a:lnTo>
                    <a:pt x="11677" y="22553"/>
                  </a:lnTo>
                  <a:lnTo>
                    <a:pt x="11677" y="22687"/>
                  </a:lnTo>
                  <a:lnTo>
                    <a:pt x="11644" y="22820"/>
                  </a:lnTo>
                  <a:lnTo>
                    <a:pt x="11610" y="22954"/>
                  </a:lnTo>
                  <a:lnTo>
                    <a:pt x="11544" y="23054"/>
                  </a:lnTo>
                  <a:lnTo>
                    <a:pt x="11443" y="23187"/>
                  </a:lnTo>
                  <a:lnTo>
                    <a:pt x="11243" y="23387"/>
                  </a:lnTo>
                  <a:lnTo>
                    <a:pt x="10976" y="23554"/>
                  </a:lnTo>
                  <a:lnTo>
                    <a:pt x="10676" y="23688"/>
                  </a:lnTo>
                  <a:lnTo>
                    <a:pt x="10409" y="23788"/>
                  </a:lnTo>
                  <a:lnTo>
                    <a:pt x="10176" y="23888"/>
                  </a:lnTo>
                  <a:lnTo>
                    <a:pt x="9575" y="24021"/>
                  </a:lnTo>
                  <a:lnTo>
                    <a:pt x="8975" y="24088"/>
                  </a:lnTo>
                  <a:lnTo>
                    <a:pt x="8341" y="24155"/>
                  </a:lnTo>
                  <a:lnTo>
                    <a:pt x="7740" y="24188"/>
                  </a:lnTo>
                  <a:lnTo>
                    <a:pt x="7106" y="24221"/>
                  </a:lnTo>
                  <a:lnTo>
                    <a:pt x="6472" y="24221"/>
                  </a:lnTo>
                  <a:lnTo>
                    <a:pt x="5839" y="24155"/>
                  </a:lnTo>
                  <a:lnTo>
                    <a:pt x="5205" y="24021"/>
                  </a:lnTo>
                  <a:lnTo>
                    <a:pt x="4938" y="23954"/>
                  </a:lnTo>
                  <a:lnTo>
                    <a:pt x="4671" y="23854"/>
                  </a:lnTo>
                  <a:lnTo>
                    <a:pt x="4437" y="23721"/>
                  </a:lnTo>
                  <a:lnTo>
                    <a:pt x="4304" y="23654"/>
                  </a:lnTo>
                  <a:lnTo>
                    <a:pt x="4237" y="23554"/>
                  </a:lnTo>
                  <a:lnTo>
                    <a:pt x="4170" y="23454"/>
                  </a:lnTo>
                  <a:lnTo>
                    <a:pt x="4137" y="23354"/>
                  </a:lnTo>
                  <a:lnTo>
                    <a:pt x="4104" y="23254"/>
                  </a:lnTo>
                  <a:lnTo>
                    <a:pt x="4104" y="23120"/>
                  </a:lnTo>
                  <a:lnTo>
                    <a:pt x="4104" y="23020"/>
                  </a:lnTo>
                  <a:lnTo>
                    <a:pt x="4170" y="22920"/>
                  </a:lnTo>
                  <a:lnTo>
                    <a:pt x="4237" y="22854"/>
                  </a:lnTo>
                  <a:lnTo>
                    <a:pt x="4337" y="22787"/>
                  </a:lnTo>
                  <a:lnTo>
                    <a:pt x="4371" y="22787"/>
                  </a:lnTo>
                  <a:lnTo>
                    <a:pt x="4604" y="22854"/>
                  </a:lnTo>
                  <a:lnTo>
                    <a:pt x="4838" y="22887"/>
                  </a:lnTo>
                  <a:lnTo>
                    <a:pt x="5438" y="22987"/>
                  </a:lnTo>
                  <a:lnTo>
                    <a:pt x="6039" y="23020"/>
                  </a:lnTo>
                  <a:lnTo>
                    <a:pt x="6606" y="22987"/>
                  </a:lnTo>
                  <a:lnTo>
                    <a:pt x="7206" y="22987"/>
                  </a:lnTo>
                  <a:lnTo>
                    <a:pt x="8441" y="22920"/>
                  </a:lnTo>
                  <a:lnTo>
                    <a:pt x="9675" y="22820"/>
                  </a:lnTo>
                  <a:lnTo>
                    <a:pt x="10176" y="22787"/>
                  </a:lnTo>
                  <a:lnTo>
                    <a:pt x="10676" y="22720"/>
                  </a:lnTo>
                  <a:lnTo>
                    <a:pt x="11143" y="22587"/>
                  </a:lnTo>
                  <a:lnTo>
                    <a:pt x="11377" y="22520"/>
                  </a:lnTo>
                  <a:lnTo>
                    <a:pt x="11610" y="22420"/>
                  </a:lnTo>
                  <a:close/>
                  <a:moveTo>
                    <a:pt x="11210" y="23988"/>
                  </a:moveTo>
                  <a:lnTo>
                    <a:pt x="11377" y="24021"/>
                  </a:lnTo>
                  <a:lnTo>
                    <a:pt x="11510" y="24088"/>
                  </a:lnTo>
                  <a:lnTo>
                    <a:pt x="11577" y="24155"/>
                  </a:lnTo>
                  <a:lnTo>
                    <a:pt x="11577" y="24221"/>
                  </a:lnTo>
                  <a:lnTo>
                    <a:pt x="11577" y="24321"/>
                  </a:lnTo>
                  <a:lnTo>
                    <a:pt x="11544" y="24388"/>
                  </a:lnTo>
                  <a:lnTo>
                    <a:pt x="11477" y="24522"/>
                  </a:lnTo>
                  <a:lnTo>
                    <a:pt x="11377" y="24588"/>
                  </a:lnTo>
                  <a:lnTo>
                    <a:pt x="11177" y="24722"/>
                  </a:lnTo>
                  <a:lnTo>
                    <a:pt x="10910" y="24855"/>
                  </a:lnTo>
                  <a:lnTo>
                    <a:pt x="10609" y="24955"/>
                  </a:lnTo>
                  <a:lnTo>
                    <a:pt x="10009" y="25089"/>
                  </a:lnTo>
                  <a:lnTo>
                    <a:pt x="9408" y="25189"/>
                  </a:lnTo>
                  <a:lnTo>
                    <a:pt x="8808" y="25222"/>
                  </a:lnTo>
                  <a:lnTo>
                    <a:pt x="7573" y="25289"/>
                  </a:lnTo>
                  <a:lnTo>
                    <a:pt x="6406" y="25389"/>
                  </a:lnTo>
                  <a:lnTo>
                    <a:pt x="5805" y="25389"/>
                  </a:lnTo>
                  <a:lnTo>
                    <a:pt x="5238" y="25356"/>
                  </a:lnTo>
                  <a:lnTo>
                    <a:pt x="4938" y="25289"/>
                  </a:lnTo>
                  <a:lnTo>
                    <a:pt x="4637" y="25222"/>
                  </a:lnTo>
                  <a:lnTo>
                    <a:pt x="4404" y="25122"/>
                  </a:lnTo>
                  <a:lnTo>
                    <a:pt x="4270" y="25055"/>
                  </a:lnTo>
                  <a:lnTo>
                    <a:pt x="4170" y="24989"/>
                  </a:lnTo>
                  <a:lnTo>
                    <a:pt x="4104" y="24855"/>
                  </a:lnTo>
                  <a:lnTo>
                    <a:pt x="4104" y="24755"/>
                  </a:lnTo>
                  <a:lnTo>
                    <a:pt x="4170" y="24688"/>
                  </a:lnTo>
                  <a:lnTo>
                    <a:pt x="4304" y="24622"/>
                  </a:lnTo>
                  <a:lnTo>
                    <a:pt x="4571" y="24555"/>
                  </a:lnTo>
                  <a:lnTo>
                    <a:pt x="4771" y="24522"/>
                  </a:lnTo>
                  <a:lnTo>
                    <a:pt x="5338" y="24522"/>
                  </a:lnTo>
                  <a:lnTo>
                    <a:pt x="5939" y="24555"/>
                  </a:lnTo>
                  <a:lnTo>
                    <a:pt x="6606" y="24622"/>
                  </a:lnTo>
                  <a:lnTo>
                    <a:pt x="7273" y="24622"/>
                  </a:lnTo>
                  <a:lnTo>
                    <a:pt x="7940" y="24588"/>
                  </a:lnTo>
                  <a:lnTo>
                    <a:pt x="8608" y="24522"/>
                  </a:lnTo>
                  <a:lnTo>
                    <a:pt x="9342" y="24455"/>
                  </a:lnTo>
                  <a:lnTo>
                    <a:pt x="10042" y="24321"/>
                  </a:lnTo>
                  <a:lnTo>
                    <a:pt x="10376" y="24221"/>
                  </a:lnTo>
                  <a:lnTo>
                    <a:pt x="10709" y="24121"/>
                  </a:lnTo>
                  <a:lnTo>
                    <a:pt x="10976" y="24021"/>
                  </a:lnTo>
                  <a:lnTo>
                    <a:pt x="11076" y="23988"/>
                  </a:lnTo>
                  <a:close/>
                  <a:moveTo>
                    <a:pt x="7373" y="0"/>
                  </a:moveTo>
                  <a:lnTo>
                    <a:pt x="7273" y="34"/>
                  </a:lnTo>
                  <a:lnTo>
                    <a:pt x="7240" y="67"/>
                  </a:lnTo>
                  <a:lnTo>
                    <a:pt x="7206" y="134"/>
                  </a:lnTo>
                  <a:lnTo>
                    <a:pt x="7140" y="367"/>
                  </a:lnTo>
                  <a:lnTo>
                    <a:pt x="7040" y="634"/>
                  </a:lnTo>
                  <a:lnTo>
                    <a:pt x="6773" y="1068"/>
                  </a:lnTo>
                  <a:lnTo>
                    <a:pt x="6506" y="1468"/>
                  </a:lnTo>
                  <a:lnTo>
                    <a:pt x="6172" y="1869"/>
                  </a:lnTo>
                  <a:lnTo>
                    <a:pt x="5772" y="2202"/>
                  </a:lnTo>
                  <a:lnTo>
                    <a:pt x="5371" y="2536"/>
                  </a:lnTo>
                  <a:lnTo>
                    <a:pt x="4537" y="3136"/>
                  </a:lnTo>
                  <a:lnTo>
                    <a:pt x="3637" y="3737"/>
                  </a:lnTo>
                  <a:lnTo>
                    <a:pt x="2769" y="4337"/>
                  </a:lnTo>
                  <a:lnTo>
                    <a:pt x="2369" y="4704"/>
                  </a:lnTo>
                  <a:lnTo>
                    <a:pt x="1968" y="5038"/>
                  </a:lnTo>
                  <a:lnTo>
                    <a:pt x="1601" y="5438"/>
                  </a:lnTo>
                  <a:lnTo>
                    <a:pt x="1268" y="5872"/>
                  </a:lnTo>
                  <a:lnTo>
                    <a:pt x="901" y="6439"/>
                  </a:lnTo>
                  <a:lnTo>
                    <a:pt x="634" y="7006"/>
                  </a:lnTo>
                  <a:lnTo>
                    <a:pt x="400" y="7640"/>
                  </a:lnTo>
                  <a:lnTo>
                    <a:pt x="234" y="8274"/>
                  </a:lnTo>
                  <a:lnTo>
                    <a:pt x="134" y="8908"/>
                  </a:lnTo>
                  <a:lnTo>
                    <a:pt x="67" y="9542"/>
                  </a:lnTo>
                  <a:lnTo>
                    <a:pt x="0" y="10209"/>
                  </a:lnTo>
                  <a:lnTo>
                    <a:pt x="0" y="10843"/>
                  </a:lnTo>
                  <a:lnTo>
                    <a:pt x="33" y="11544"/>
                  </a:lnTo>
                  <a:lnTo>
                    <a:pt x="67" y="12244"/>
                  </a:lnTo>
                  <a:lnTo>
                    <a:pt x="134" y="12912"/>
                  </a:lnTo>
                  <a:lnTo>
                    <a:pt x="234" y="13612"/>
                  </a:lnTo>
                  <a:lnTo>
                    <a:pt x="367" y="14279"/>
                  </a:lnTo>
                  <a:lnTo>
                    <a:pt x="534" y="14947"/>
                  </a:lnTo>
                  <a:lnTo>
                    <a:pt x="701" y="15614"/>
                  </a:lnTo>
                  <a:lnTo>
                    <a:pt x="901" y="16281"/>
                  </a:lnTo>
                  <a:lnTo>
                    <a:pt x="1168" y="16982"/>
                  </a:lnTo>
                  <a:lnTo>
                    <a:pt x="1435" y="17682"/>
                  </a:lnTo>
                  <a:lnTo>
                    <a:pt x="1768" y="18383"/>
                  </a:lnTo>
                  <a:lnTo>
                    <a:pt x="2102" y="19084"/>
                  </a:lnTo>
                  <a:lnTo>
                    <a:pt x="2469" y="19717"/>
                  </a:lnTo>
                  <a:lnTo>
                    <a:pt x="2869" y="20385"/>
                  </a:lnTo>
                  <a:lnTo>
                    <a:pt x="3270" y="21019"/>
                  </a:lnTo>
                  <a:lnTo>
                    <a:pt x="3737" y="21619"/>
                  </a:lnTo>
                  <a:lnTo>
                    <a:pt x="3637" y="21686"/>
                  </a:lnTo>
                  <a:lnTo>
                    <a:pt x="3603" y="21753"/>
                  </a:lnTo>
                  <a:lnTo>
                    <a:pt x="3603" y="21819"/>
                  </a:lnTo>
                  <a:lnTo>
                    <a:pt x="3603" y="22053"/>
                  </a:lnTo>
                  <a:lnTo>
                    <a:pt x="3670" y="22253"/>
                  </a:lnTo>
                  <a:lnTo>
                    <a:pt x="3803" y="22420"/>
                  </a:lnTo>
                  <a:lnTo>
                    <a:pt x="3937" y="22553"/>
                  </a:lnTo>
                  <a:lnTo>
                    <a:pt x="3837" y="22687"/>
                  </a:lnTo>
                  <a:lnTo>
                    <a:pt x="3770" y="22820"/>
                  </a:lnTo>
                  <a:lnTo>
                    <a:pt x="3703" y="22987"/>
                  </a:lnTo>
                  <a:lnTo>
                    <a:pt x="3703" y="23154"/>
                  </a:lnTo>
                  <a:lnTo>
                    <a:pt x="3703" y="23321"/>
                  </a:lnTo>
                  <a:lnTo>
                    <a:pt x="3737" y="23487"/>
                  </a:lnTo>
                  <a:lnTo>
                    <a:pt x="3803" y="23621"/>
                  </a:lnTo>
                  <a:lnTo>
                    <a:pt x="3904" y="23788"/>
                  </a:lnTo>
                  <a:lnTo>
                    <a:pt x="4104" y="23988"/>
                  </a:lnTo>
                  <a:lnTo>
                    <a:pt x="4337" y="24155"/>
                  </a:lnTo>
                  <a:lnTo>
                    <a:pt x="4137" y="24221"/>
                  </a:lnTo>
                  <a:lnTo>
                    <a:pt x="3937" y="24355"/>
                  </a:lnTo>
                  <a:lnTo>
                    <a:pt x="3803" y="24555"/>
                  </a:lnTo>
                  <a:lnTo>
                    <a:pt x="3737" y="24755"/>
                  </a:lnTo>
                  <a:lnTo>
                    <a:pt x="3737" y="24855"/>
                  </a:lnTo>
                  <a:lnTo>
                    <a:pt x="3737" y="24989"/>
                  </a:lnTo>
                  <a:lnTo>
                    <a:pt x="3770" y="25089"/>
                  </a:lnTo>
                  <a:lnTo>
                    <a:pt x="3837" y="25189"/>
                  </a:lnTo>
                  <a:lnTo>
                    <a:pt x="3937" y="25289"/>
                  </a:lnTo>
                  <a:lnTo>
                    <a:pt x="4037" y="25389"/>
                  </a:lnTo>
                  <a:lnTo>
                    <a:pt x="4270" y="25523"/>
                  </a:lnTo>
                  <a:lnTo>
                    <a:pt x="4537" y="25623"/>
                  </a:lnTo>
                  <a:lnTo>
                    <a:pt x="4804" y="25689"/>
                  </a:lnTo>
                  <a:lnTo>
                    <a:pt x="5238" y="25756"/>
                  </a:lnTo>
                  <a:lnTo>
                    <a:pt x="5705" y="25789"/>
                  </a:lnTo>
                  <a:lnTo>
                    <a:pt x="5738" y="25956"/>
                  </a:lnTo>
                  <a:lnTo>
                    <a:pt x="5805" y="26123"/>
                  </a:lnTo>
                  <a:lnTo>
                    <a:pt x="5872" y="26290"/>
                  </a:lnTo>
                  <a:lnTo>
                    <a:pt x="6005" y="26423"/>
                  </a:lnTo>
                  <a:lnTo>
                    <a:pt x="6139" y="26557"/>
                  </a:lnTo>
                  <a:lnTo>
                    <a:pt x="6272" y="26657"/>
                  </a:lnTo>
                  <a:lnTo>
                    <a:pt x="6639" y="26857"/>
                  </a:lnTo>
                  <a:lnTo>
                    <a:pt x="7006" y="26990"/>
                  </a:lnTo>
                  <a:lnTo>
                    <a:pt x="7407" y="27091"/>
                  </a:lnTo>
                  <a:lnTo>
                    <a:pt x="7807" y="27157"/>
                  </a:lnTo>
                  <a:lnTo>
                    <a:pt x="8141" y="27157"/>
                  </a:lnTo>
                  <a:lnTo>
                    <a:pt x="8541" y="27124"/>
                  </a:lnTo>
                  <a:lnTo>
                    <a:pt x="8975" y="27057"/>
                  </a:lnTo>
                  <a:lnTo>
                    <a:pt x="9342" y="26890"/>
                  </a:lnTo>
                  <a:lnTo>
                    <a:pt x="9542" y="26790"/>
                  </a:lnTo>
                  <a:lnTo>
                    <a:pt x="9709" y="26690"/>
                  </a:lnTo>
                  <a:lnTo>
                    <a:pt x="9975" y="26423"/>
                  </a:lnTo>
                  <a:lnTo>
                    <a:pt x="10176" y="26123"/>
                  </a:lnTo>
                  <a:lnTo>
                    <a:pt x="10342" y="25789"/>
                  </a:lnTo>
                  <a:lnTo>
                    <a:pt x="10443" y="25422"/>
                  </a:lnTo>
                  <a:lnTo>
                    <a:pt x="10943" y="25256"/>
                  </a:lnTo>
                  <a:lnTo>
                    <a:pt x="11210" y="25156"/>
                  </a:lnTo>
                  <a:lnTo>
                    <a:pt x="11443" y="25055"/>
                  </a:lnTo>
                  <a:lnTo>
                    <a:pt x="11677" y="24889"/>
                  </a:lnTo>
                  <a:lnTo>
                    <a:pt x="11844" y="24688"/>
                  </a:lnTo>
                  <a:lnTo>
                    <a:pt x="11911" y="24555"/>
                  </a:lnTo>
                  <a:lnTo>
                    <a:pt x="11977" y="24455"/>
                  </a:lnTo>
                  <a:lnTo>
                    <a:pt x="11977" y="24288"/>
                  </a:lnTo>
                  <a:lnTo>
                    <a:pt x="11977" y="24155"/>
                  </a:lnTo>
                  <a:lnTo>
                    <a:pt x="11911" y="23988"/>
                  </a:lnTo>
                  <a:lnTo>
                    <a:pt x="11810" y="23821"/>
                  </a:lnTo>
                  <a:lnTo>
                    <a:pt x="11677" y="23721"/>
                  </a:lnTo>
                  <a:lnTo>
                    <a:pt x="11510" y="23654"/>
                  </a:lnTo>
                  <a:lnTo>
                    <a:pt x="11677" y="23521"/>
                  </a:lnTo>
                  <a:lnTo>
                    <a:pt x="11810" y="23354"/>
                  </a:lnTo>
                  <a:lnTo>
                    <a:pt x="11911" y="23187"/>
                  </a:lnTo>
                  <a:lnTo>
                    <a:pt x="12011" y="22987"/>
                  </a:lnTo>
                  <a:lnTo>
                    <a:pt x="12044" y="22820"/>
                  </a:lnTo>
                  <a:lnTo>
                    <a:pt x="12077" y="22620"/>
                  </a:lnTo>
                  <a:lnTo>
                    <a:pt x="12044" y="22420"/>
                  </a:lnTo>
                  <a:lnTo>
                    <a:pt x="11977" y="22220"/>
                  </a:lnTo>
                  <a:lnTo>
                    <a:pt x="12111" y="22086"/>
                  </a:lnTo>
                  <a:lnTo>
                    <a:pt x="12211" y="21953"/>
                  </a:lnTo>
                  <a:lnTo>
                    <a:pt x="12277" y="21819"/>
                  </a:lnTo>
                  <a:lnTo>
                    <a:pt x="12344" y="21652"/>
                  </a:lnTo>
                  <a:lnTo>
                    <a:pt x="12344" y="21452"/>
                  </a:lnTo>
                  <a:lnTo>
                    <a:pt x="12311" y="21252"/>
                  </a:lnTo>
                  <a:lnTo>
                    <a:pt x="12244" y="21085"/>
                  </a:lnTo>
                  <a:lnTo>
                    <a:pt x="12111" y="20952"/>
                  </a:lnTo>
                  <a:lnTo>
                    <a:pt x="12644" y="19617"/>
                  </a:lnTo>
                  <a:lnTo>
                    <a:pt x="13178" y="18250"/>
                  </a:lnTo>
                  <a:lnTo>
                    <a:pt x="13612" y="16848"/>
                  </a:lnTo>
                  <a:lnTo>
                    <a:pt x="14046" y="15447"/>
                  </a:lnTo>
                  <a:lnTo>
                    <a:pt x="14413" y="14046"/>
                  </a:lnTo>
                  <a:lnTo>
                    <a:pt x="14746" y="12611"/>
                  </a:lnTo>
                  <a:lnTo>
                    <a:pt x="15013" y="11177"/>
                  </a:lnTo>
                  <a:lnTo>
                    <a:pt x="15247" y="9742"/>
                  </a:lnTo>
                  <a:lnTo>
                    <a:pt x="15280" y="9142"/>
                  </a:lnTo>
                  <a:lnTo>
                    <a:pt x="15313" y="8508"/>
                  </a:lnTo>
                  <a:lnTo>
                    <a:pt x="15280" y="7907"/>
                  </a:lnTo>
                  <a:lnTo>
                    <a:pt x="15213" y="7340"/>
                  </a:lnTo>
                  <a:lnTo>
                    <a:pt x="15047" y="6739"/>
                  </a:lnTo>
                  <a:lnTo>
                    <a:pt x="14846" y="6206"/>
                  </a:lnTo>
                  <a:lnTo>
                    <a:pt x="14713" y="5939"/>
                  </a:lnTo>
                  <a:lnTo>
                    <a:pt x="14546" y="5672"/>
                  </a:lnTo>
                  <a:lnTo>
                    <a:pt x="14379" y="5405"/>
                  </a:lnTo>
                  <a:lnTo>
                    <a:pt x="14179" y="5171"/>
                  </a:lnTo>
                  <a:lnTo>
                    <a:pt x="13846" y="4804"/>
                  </a:lnTo>
                  <a:lnTo>
                    <a:pt x="13512" y="4471"/>
                  </a:lnTo>
                  <a:lnTo>
                    <a:pt x="13112" y="4171"/>
                  </a:lnTo>
                  <a:lnTo>
                    <a:pt x="12711" y="3870"/>
                  </a:lnTo>
                  <a:lnTo>
                    <a:pt x="11877" y="3370"/>
                  </a:lnTo>
                  <a:lnTo>
                    <a:pt x="11043" y="2869"/>
                  </a:lnTo>
                  <a:lnTo>
                    <a:pt x="10076" y="2302"/>
                  </a:lnTo>
                  <a:lnTo>
                    <a:pt x="9575" y="2002"/>
                  </a:lnTo>
                  <a:lnTo>
                    <a:pt x="9108" y="1702"/>
                  </a:lnTo>
                  <a:lnTo>
                    <a:pt x="8674" y="1335"/>
                  </a:lnTo>
                  <a:lnTo>
                    <a:pt x="8274" y="968"/>
                  </a:lnTo>
                  <a:lnTo>
                    <a:pt x="7907" y="567"/>
                  </a:lnTo>
                  <a:lnTo>
                    <a:pt x="7573" y="100"/>
                  </a:lnTo>
                  <a:lnTo>
                    <a:pt x="74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5;p1"/>
            <p:cNvSpPr/>
            <p:nvPr/>
          </p:nvSpPr>
          <p:spPr>
            <a:xfrm>
              <a:off x="1683550" y="2336600"/>
              <a:ext cx="50900" cy="32550"/>
            </a:xfrm>
            <a:custGeom>
              <a:avLst/>
              <a:gdLst/>
              <a:ahLst/>
              <a:cxnLst/>
              <a:rect l="l" t="t" r="r" b="b"/>
              <a:pathLst>
                <a:path w="2036" h="1302" extrusionOk="0">
                  <a:moveTo>
                    <a:pt x="167" y="1"/>
                  </a:moveTo>
                  <a:lnTo>
                    <a:pt x="100" y="34"/>
                  </a:lnTo>
                  <a:lnTo>
                    <a:pt x="34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34" y="368"/>
                  </a:lnTo>
                  <a:lnTo>
                    <a:pt x="100" y="434"/>
                  </a:lnTo>
                  <a:lnTo>
                    <a:pt x="1668" y="1268"/>
                  </a:lnTo>
                  <a:lnTo>
                    <a:pt x="1768" y="1302"/>
                  </a:lnTo>
                  <a:lnTo>
                    <a:pt x="1869" y="1302"/>
                  </a:lnTo>
                  <a:lnTo>
                    <a:pt x="1935" y="1268"/>
                  </a:lnTo>
                  <a:lnTo>
                    <a:pt x="2002" y="1202"/>
                  </a:lnTo>
                  <a:lnTo>
                    <a:pt x="2035" y="1102"/>
                  </a:lnTo>
                  <a:lnTo>
                    <a:pt x="2035" y="1002"/>
                  </a:lnTo>
                  <a:lnTo>
                    <a:pt x="2002" y="935"/>
                  </a:lnTo>
                  <a:lnTo>
                    <a:pt x="1935" y="868"/>
                  </a:lnTo>
                  <a:lnTo>
                    <a:pt x="334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6;p1"/>
            <p:cNvSpPr/>
            <p:nvPr/>
          </p:nvSpPr>
          <p:spPr>
            <a:xfrm>
              <a:off x="1716075" y="2259875"/>
              <a:ext cx="45900" cy="72575"/>
            </a:xfrm>
            <a:custGeom>
              <a:avLst/>
              <a:gdLst/>
              <a:ahLst/>
              <a:cxnLst/>
              <a:rect l="l" t="t" r="r" b="b"/>
              <a:pathLst>
                <a:path w="1836" h="2903" extrusionOk="0">
                  <a:moveTo>
                    <a:pt x="201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34" y="334"/>
                  </a:lnTo>
                  <a:lnTo>
                    <a:pt x="401" y="934"/>
                  </a:lnTo>
                  <a:lnTo>
                    <a:pt x="768" y="1535"/>
                  </a:lnTo>
                  <a:lnTo>
                    <a:pt x="1101" y="2169"/>
                  </a:lnTo>
                  <a:lnTo>
                    <a:pt x="1402" y="2803"/>
                  </a:lnTo>
                  <a:lnTo>
                    <a:pt x="1468" y="2869"/>
                  </a:lnTo>
                  <a:lnTo>
                    <a:pt x="1535" y="2903"/>
                  </a:lnTo>
                  <a:lnTo>
                    <a:pt x="1702" y="2903"/>
                  </a:lnTo>
                  <a:lnTo>
                    <a:pt x="1802" y="2836"/>
                  </a:lnTo>
                  <a:lnTo>
                    <a:pt x="1835" y="2736"/>
                  </a:lnTo>
                  <a:lnTo>
                    <a:pt x="1835" y="2669"/>
                  </a:lnTo>
                  <a:lnTo>
                    <a:pt x="1802" y="2569"/>
                  </a:lnTo>
                  <a:lnTo>
                    <a:pt x="1502" y="1935"/>
                  </a:lnTo>
                  <a:lnTo>
                    <a:pt x="1168" y="1301"/>
                  </a:lnTo>
                  <a:lnTo>
                    <a:pt x="834" y="701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7;p1"/>
            <p:cNvSpPr/>
            <p:nvPr/>
          </p:nvSpPr>
          <p:spPr>
            <a:xfrm>
              <a:off x="1791150" y="2231500"/>
              <a:ext cx="17525" cy="76775"/>
            </a:xfrm>
            <a:custGeom>
              <a:avLst/>
              <a:gdLst/>
              <a:ahLst/>
              <a:cxnLst/>
              <a:rect l="l" t="t" r="r" b="b"/>
              <a:pathLst>
                <a:path w="701" h="3071" extrusionOk="0">
                  <a:moveTo>
                    <a:pt x="267" y="1"/>
                  </a:moveTo>
                  <a:lnTo>
                    <a:pt x="167" y="34"/>
                  </a:lnTo>
                  <a:lnTo>
                    <a:pt x="67" y="68"/>
                  </a:lnTo>
                  <a:lnTo>
                    <a:pt x="33" y="134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100" y="935"/>
                  </a:lnTo>
                  <a:lnTo>
                    <a:pt x="167" y="1569"/>
                  </a:lnTo>
                  <a:lnTo>
                    <a:pt x="234" y="2203"/>
                  </a:lnTo>
                  <a:lnTo>
                    <a:pt x="234" y="2870"/>
                  </a:lnTo>
                  <a:lnTo>
                    <a:pt x="267" y="2937"/>
                  </a:lnTo>
                  <a:lnTo>
                    <a:pt x="300" y="3037"/>
                  </a:lnTo>
                  <a:lnTo>
                    <a:pt x="400" y="3070"/>
                  </a:lnTo>
                  <a:lnTo>
                    <a:pt x="567" y="3070"/>
                  </a:lnTo>
                  <a:lnTo>
                    <a:pt x="634" y="3037"/>
                  </a:lnTo>
                  <a:lnTo>
                    <a:pt x="701" y="2937"/>
                  </a:lnTo>
                  <a:lnTo>
                    <a:pt x="701" y="2870"/>
                  </a:lnTo>
                  <a:lnTo>
                    <a:pt x="667" y="2170"/>
                  </a:lnTo>
                  <a:lnTo>
                    <a:pt x="634" y="1502"/>
                  </a:lnTo>
                  <a:lnTo>
                    <a:pt x="567" y="835"/>
                  </a:lnTo>
                  <a:lnTo>
                    <a:pt x="467" y="168"/>
                  </a:lnTo>
                  <a:lnTo>
                    <a:pt x="400" y="101"/>
                  </a:lnTo>
                  <a:lnTo>
                    <a:pt x="334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8;p1"/>
            <p:cNvSpPr/>
            <p:nvPr/>
          </p:nvSpPr>
          <p:spPr>
            <a:xfrm>
              <a:off x="1844525" y="2254875"/>
              <a:ext cx="21700" cy="52550"/>
            </a:xfrm>
            <a:custGeom>
              <a:avLst/>
              <a:gdLst/>
              <a:ahLst/>
              <a:cxnLst/>
              <a:rect l="l" t="t" r="r" b="b"/>
              <a:pathLst>
                <a:path w="868" h="2102" extrusionOk="0">
                  <a:moveTo>
                    <a:pt x="601" y="0"/>
                  </a:moveTo>
                  <a:lnTo>
                    <a:pt x="534" y="33"/>
                  </a:lnTo>
                  <a:lnTo>
                    <a:pt x="467" y="67"/>
                  </a:lnTo>
                  <a:lnTo>
                    <a:pt x="401" y="167"/>
                  </a:lnTo>
                  <a:lnTo>
                    <a:pt x="0" y="1802"/>
                  </a:lnTo>
                  <a:lnTo>
                    <a:pt x="0" y="1902"/>
                  </a:lnTo>
                  <a:lnTo>
                    <a:pt x="0" y="1968"/>
                  </a:lnTo>
                  <a:lnTo>
                    <a:pt x="67" y="2035"/>
                  </a:lnTo>
                  <a:lnTo>
                    <a:pt x="167" y="2069"/>
                  </a:lnTo>
                  <a:lnTo>
                    <a:pt x="234" y="2102"/>
                  </a:lnTo>
                  <a:lnTo>
                    <a:pt x="334" y="2069"/>
                  </a:lnTo>
                  <a:lnTo>
                    <a:pt x="401" y="2002"/>
                  </a:lnTo>
                  <a:lnTo>
                    <a:pt x="434" y="1935"/>
                  </a:lnTo>
                  <a:lnTo>
                    <a:pt x="868" y="267"/>
                  </a:lnTo>
                  <a:lnTo>
                    <a:pt x="868" y="200"/>
                  </a:lnTo>
                  <a:lnTo>
                    <a:pt x="834" y="100"/>
                  </a:lnTo>
                  <a:lnTo>
                    <a:pt x="801" y="3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49;p1"/>
            <p:cNvSpPr/>
            <p:nvPr/>
          </p:nvSpPr>
          <p:spPr>
            <a:xfrm>
              <a:off x="1872875" y="2324100"/>
              <a:ext cx="31725" cy="26700"/>
            </a:xfrm>
            <a:custGeom>
              <a:avLst/>
              <a:gdLst/>
              <a:ahLst/>
              <a:cxnLst/>
              <a:rect l="l" t="t" r="r" b="b"/>
              <a:pathLst>
                <a:path w="1269" h="1068" extrusionOk="0">
                  <a:moveTo>
                    <a:pt x="1035" y="0"/>
                  </a:moveTo>
                  <a:lnTo>
                    <a:pt x="935" y="34"/>
                  </a:lnTo>
                  <a:lnTo>
                    <a:pt x="868" y="67"/>
                  </a:lnTo>
                  <a:lnTo>
                    <a:pt x="668" y="234"/>
                  </a:lnTo>
                  <a:lnTo>
                    <a:pt x="601" y="300"/>
                  </a:lnTo>
                  <a:lnTo>
                    <a:pt x="534" y="367"/>
                  </a:lnTo>
                  <a:lnTo>
                    <a:pt x="101" y="634"/>
                  </a:lnTo>
                  <a:lnTo>
                    <a:pt x="34" y="701"/>
                  </a:lnTo>
                  <a:lnTo>
                    <a:pt x="1" y="801"/>
                  </a:lnTo>
                  <a:lnTo>
                    <a:pt x="1" y="868"/>
                  </a:lnTo>
                  <a:lnTo>
                    <a:pt x="34" y="968"/>
                  </a:lnTo>
                  <a:lnTo>
                    <a:pt x="101" y="1034"/>
                  </a:lnTo>
                  <a:lnTo>
                    <a:pt x="167" y="1068"/>
                  </a:lnTo>
                  <a:lnTo>
                    <a:pt x="267" y="1068"/>
                  </a:lnTo>
                  <a:lnTo>
                    <a:pt x="368" y="1034"/>
                  </a:lnTo>
                  <a:lnTo>
                    <a:pt x="801" y="734"/>
                  </a:lnTo>
                  <a:lnTo>
                    <a:pt x="1202" y="401"/>
                  </a:lnTo>
                  <a:lnTo>
                    <a:pt x="1235" y="334"/>
                  </a:lnTo>
                  <a:lnTo>
                    <a:pt x="1268" y="234"/>
                  </a:lnTo>
                  <a:lnTo>
                    <a:pt x="1235" y="167"/>
                  </a:lnTo>
                  <a:lnTo>
                    <a:pt x="1202" y="67"/>
                  </a:lnTo>
                  <a:lnTo>
                    <a:pt x="1102" y="34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06;p1"/>
          <p:cNvGrpSpPr/>
          <p:nvPr/>
        </p:nvGrpSpPr>
        <p:grpSpPr>
          <a:xfrm rot="900000">
            <a:off x="11349473" y="5176672"/>
            <a:ext cx="1412475" cy="1789805"/>
            <a:chOff x="2077225" y="1594300"/>
            <a:chExt cx="899150" cy="1139350"/>
          </a:xfrm>
        </p:grpSpPr>
        <p:sp>
          <p:nvSpPr>
            <p:cNvPr id="70" name="Google Shape;107;p1"/>
            <p:cNvSpPr/>
            <p:nvPr/>
          </p:nvSpPr>
          <p:spPr>
            <a:xfrm>
              <a:off x="2252375" y="1786125"/>
              <a:ext cx="535500" cy="779875"/>
            </a:xfrm>
            <a:custGeom>
              <a:avLst/>
              <a:gdLst/>
              <a:ahLst/>
              <a:cxnLst/>
              <a:rect l="l" t="t" r="r" b="b"/>
              <a:pathLst>
                <a:path w="21420" h="31195" extrusionOk="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08;p1"/>
            <p:cNvSpPr/>
            <p:nvPr/>
          </p:nvSpPr>
          <p:spPr>
            <a:xfrm>
              <a:off x="2252375" y="1786125"/>
              <a:ext cx="535500" cy="779875"/>
            </a:xfrm>
            <a:custGeom>
              <a:avLst/>
              <a:gdLst/>
              <a:ahLst/>
              <a:cxnLst/>
              <a:rect l="l" t="t" r="r" b="b"/>
              <a:pathLst>
                <a:path w="21420" h="31195" fill="none" extrusionOk="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09;p1"/>
            <p:cNvSpPr/>
            <p:nvPr/>
          </p:nvSpPr>
          <p:spPr>
            <a:xfrm>
              <a:off x="2169800" y="1705225"/>
              <a:ext cx="673950" cy="859100"/>
            </a:xfrm>
            <a:custGeom>
              <a:avLst/>
              <a:gdLst/>
              <a:ahLst/>
              <a:cxnLst/>
              <a:rect l="l" t="t" r="r" b="b"/>
              <a:pathLst>
                <a:path w="26958" h="34364" extrusionOk="0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0;p1"/>
            <p:cNvSpPr/>
            <p:nvPr/>
          </p:nvSpPr>
          <p:spPr>
            <a:xfrm>
              <a:off x="2324100" y="1889550"/>
              <a:ext cx="321975" cy="844100"/>
            </a:xfrm>
            <a:custGeom>
              <a:avLst/>
              <a:gdLst/>
              <a:ahLst/>
              <a:cxnLst/>
              <a:rect l="l" t="t" r="r" b="b"/>
              <a:pathLst>
                <a:path w="12879" h="33764" extrusionOk="0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;p1"/>
            <p:cNvSpPr/>
            <p:nvPr/>
          </p:nvSpPr>
          <p:spPr>
            <a:xfrm>
              <a:off x="2407500" y="1997975"/>
              <a:ext cx="37575" cy="51725"/>
            </a:xfrm>
            <a:custGeom>
              <a:avLst/>
              <a:gdLst/>
              <a:ahLst/>
              <a:cxnLst/>
              <a:rect l="l" t="t" r="r" b="b"/>
              <a:pathLst>
                <a:path w="1503" h="2069" extrusionOk="0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2;p1"/>
            <p:cNvSpPr/>
            <p:nvPr/>
          </p:nvSpPr>
          <p:spPr>
            <a:xfrm>
              <a:off x="2404175" y="2063875"/>
              <a:ext cx="63425" cy="94275"/>
            </a:xfrm>
            <a:custGeom>
              <a:avLst/>
              <a:gdLst/>
              <a:ahLst/>
              <a:cxnLst/>
              <a:rect l="l" t="t" r="r" b="b"/>
              <a:pathLst>
                <a:path w="2537" h="3771" extrusionOk="0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3;p1"/>
            <p:cNvSpPr/>
            <p:nvPr/>
          </p:nvSpPr>
          <p:spPr>
            <a:xfrm>
              <a:off x="2247375" y="1765275"/>
              <a:ext cx="236900" cy="188525"/>
            </a:xfrm>
            <a:custGeom>
              <a:avLst/>
              <a:gdLst/>
              <a:ahLst/>
              <a:cxnLst/>
              <a:rect l="l" t="t" r="r" b="b"/>
              <a:pathLst>
                <a:path w="9476" h="7541" extrusionOk="0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4;p1"/>
            <p:cNvSpPr/>
            <p:nvPr/>
          </p:nvSpPr>
          <p:spPr>
            <a:xfrm>
              <a:off x="2087225" y="1789450"/>
              <a:ext cx="97625" cy="62600"/>
            </a:xfrm>
            <a:custGeom>
              <a:avLst/>
              <a:gdLst/>
              <a:ahLst/>
              <a:cxnLst/>
              <a:rect l="l" t="t" r="r" b="b"/>
              <a:pathLst>
                <a:path w="3905" h="2504" extrusionOk="0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5;p1"/>
            <p:cNvSpPr/>
            <p:nvPr/>
          </p:nvSpPr>
          <p:spPr>
            <a:xfrm>
              <a:off x="2214850" y="1676025"/>
              <a:ext cx="55075" cy="67575"/>
            </a:xfrm>
            <a:custGeom>
              <a:avLst/>
              <a:gdLst/>
              <a:ahLst/>
              <a:cxnLst/>
              <a:rect l="l" t="t" r="r" b="b"/>
              <a:pathLst>
                <a:path w="2203" h="2703" extrusionOk="0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6;p1"/>
            <p:cNvSpPr/>
            <p:nvPr/>
          </p:nvSpPr>
          <p:spPr>
            <a:xfrm>
              <a:off x="2354975" y="1607625"/>
              <a:ext cx="29200" cy="80100"/>
            </a:xfrm>
            <a:custGeom>
              <a:avLst/>
              <a:gdLst/>
              <a:ahLst/>
              <a:cxnLst/>
              <a:rect l="l" t="t" r="r" b="b"/>
              <a:pathLst>
                <a:path w="1168" h="3204" extrusionOk="0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7;p1"/>
            <p:cNvSpPr/>
            <p:nvPr/>
          </p:nvSpPr>
          <p:spPr>
            <a:xfrm>
              <a:off x="2505925" y="1594300"/>
              <a:ext cx="11700" cy="79250"/>
            </a:xfrm>
            <a:custGeom>
              <a:avLst/>
              <a:gdLst/>
              <a:ahLst/>
              <a:cxnLst/>
              <a:rect l="l" t="t" r="r" b="b"/>
              <a:pathLst>
                <a:path w="468" h="3170" extrusionOk="0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8;p1"/>
            <p:cNvSpPr/>
            <p:nvPr/>
          </p:nvSpPr>
          <p:spPr>
            <a:xfrm>
              <a:off x="2715275" y="1630150"/>
              <a:ext cx="25050" cy="34225"/>
            </a:xfrm>
            <a:custGeom>
              <a:avLst/>
              <a:gdLst/>
              <a:ahLst/>
              <a:cxnLst/>
              <a:rect l="l" t="t" r="r" b="b"/>
              <a:pathLst>
                <a:path w="1002" h="1369" extrusionOk="0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9;p1"/>
            <p:cNvSpPr/>
            <p:nvPr/>
          </p:nvSpPr>
          <p:spPr>
            <a:xfrm>
              <a:off x="2824550" y="1711900"/>
              <a:ext cx="43400" cy="52550"/>
            </a:xfrm>
            <a:custGeom>
              <a:avLst/>
              <a:gdLst/>
              <a:ahLst/>
              <a:cxnLst/>
              <a:rect l="l" t="t" r="r" b="b"/>
              <a:pathLst>
                <a:path w="1736" h="2102" extrusionOk="0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20;p1"/>
            <p:cNvSpPr/>
            <p:nvPr/>
          </p:nvSpPr>
          <p:spPr>
            <a:xfrm>
              <a:off x="2887925" y="1839500"/>
              <a:ext cx="56750" cy="52575"/>
            </a:xfrm>
            <a:custGeom>
              <a:avLst/>
              <a:gdLst/>
              <a:ahLst/>
              <a:cxnLst/>
              <a:rect l="l" t="t" r="r" b="b"/>
              <a:pathLst>
                <a:path w="2270" h="2103" extrusionOk="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21;p1"/>
            <p:cNvSpPr/>
            <p:nvPr/>
          </p:nvSpPr>
          <p:spPr>
            <a:xfrm>
              <a:off x="2910450" y="2002975"/>
              <a:ext cx="65925" cy="30050"/>
            </a:xfrm>
            <a:custGeom>
              <a:avLst/>
              <a:gdLst/>
              <a:ahLst/>
              <a:cxnLst/>
              <a:rect l="l" t="t" r="r" b="b"/>
              <a:pathLst>
                <a:path w="2637" h="1202" extrusionOk="0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22;p1"/>
            <p:cNvSpPr/>
            <p:nvPr/>
          </p:nvSpPr>
          <p:spPr>
            <a:xfrm>
              <a:off x="2083050" y="1962100"/>
              <a:ext cx="61750" cy="25050"/>
            </a:xfrm>
            <a:custGeom>
              <a:avLst/>
              <a:gdLst/>
              <a:ahLst/>
              <a:cxnLst/>
              <a:rect l="l" t="t" r="r" b="b"/>
              <a:pathLst>
                <a:path w="2470" h="1002" extrusionOk="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23;p1"/>
            <p:cNvSpPr/>
            <p:nvPr/>
          </p:nvSpPr>
          <p:spPr>
            <a:xfrm>
              <a:off x="2077225" y="2006325"/>
              <a:ext cx="57575" cy="19200"/>
            </a:xfrm>
            <a:custGeom>
              <a:avLst/>
              <a:gdLst/>
              <a:ahLst/>
              <a:cxnLst/>
              <a:rect l="l" t="t" r="r" b="b"/>
              <a:pathLst>
                <a:path w="2303" h="768" extrusionOk="0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105;p1"/>
          <p:cNvSpPr txBox="1">
            <a:spLocks/>
          </p:cNvSpPr>
          <p:nvPr/>
        </p:nvSpPr>
        <p:spPr>
          <a:xfrm>
            <a:off x="4027852" y="4406280"/>
            <a:ext cx="4754691" cy="9629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ts val="1400"/>
              <a:buFont typeface="Arial" panose="020B0604020202020204" pitchFamily="34" charset="0"/>
              <a:buNone/>
            </a:pPr>
            <a:r>
              <a:rPr lang="zh-TW" altLang="en-US" smtClean="0">
                <a:latin typeface="DFKai-SB"/>
                <a:ea typeface="DFKai-SB"/>
                <a:cs typeface="DFKai-SB"/>
                <a:sym typeface="DFKai-SB"/>
              </a:rPr>
              <a:t>組員</a:t>
            </a:r>
            <a:r>
              <a:rPr lang="en-US" altLang="zh-TW" smtClean="0"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lang="zh-TW" altLang="en-US" smtClean="0">
                <a:latin typeface="DFKai-SB"/>
                <a:ea typeface="DFKai-SB"/>
                <a:cs typeface="DFKai-SB"/>
                <a:sym typeface="DFKai-SB"/>
              </a:rPr>
              <a:t>黃詩揚 林均苔 鄭宇廷</a:t>
            </a:r>
            <a:endParaRPr lang="zh-TW" altLang="en-US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33510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4.44444E-6 L 0.1657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050" name="Picture 2" descr="iT 邦幫忙::一起幫忙解決難題，拯救IT 人的一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7" y="1101993"/>
            <a:ext cx="4503205" cy="507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86325" y="125860"/>
            <a:ext cx="1763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spcBef>
                <a:spcPts val="60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Socket</a:t>
            </a:r>
          </a:p>
        </p:txBody>
      </p:sp>
      <p:sp>
        <p:nvSpPr>
          <p:cNvPr id="4" name="矩形 3"/>
          <p:cNvSpPr/>
          <p:nvPr/>
        </p:nvSpPr>
        <p:spPr>
          <a:xfrm>
            <a:off x="6321592" y="2833952"/>
            <a:ext cx="4997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TCP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伺服器端與客戶端的網路通訊程式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TCP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這種連線協議具有可靠性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TCP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協議有重傳的機制</a:t>
            </a:r>
          </a:p>
        </p:txBody>
      </p:sp>
    </p:spTree>
    <p:extLst>
      <p:ext uri="{BB962C8B-B14F-4D97-AF65-F5344CB8AC3E}">
        <p14:creationId xmlns:p14="http://schemas.microsoft.com/office/powerpoint/2010/main" val="3966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75624" y="143512"/>
            <a:ext cx="100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altLang="zh-TW" sz="32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Rtsp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appytime rtsp server source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6" y="2128926"/>
            <a:ext cx="6075956" cy="325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6999316" y="2472589"/>
            <a:ext cx="83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優點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477599" y="2888087"/>
            <a:ext cx="3765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控制到視訊幀，因此可以承載實時性很高的應用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RTSP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可以是雙向發出請求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082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675624" y="141270"/>
            <a:ext cx="24615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資料庫建置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9477" r="689"/>
          <a:stretch/>
        </p:blipFill>
        <p:spPr>
          <a:xfrm>
            <a:off x="286325" y="1511276"/>
            <a:ext cx="2204327" cy="87097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9" y="1479773"/>
            <a:ext cx="6607297" cy="1804960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>
            <a:off x="2800856" y="1720734"/>
            <a:ext cx="18371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63410" y="3647730"/>
            <a:ext cx="5547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五分鐘統計，將人流偵測進出數量傳入資料庫</a:t>
            </a:r>
            <a:r>
              <a:rPr lang="zh-TW" altLang="en-US" dirty="0" smtClean="0">
                <a:latin typeface="DFKai-SB"/>
                <a:ea typeface="DFKai-SB"/>
                <a:cs typeface="DFKai-SB"/>
                <a:sym typeface="DFKai-SB"/>
              </a:rPr>
              <a:t>內</a:t>
            </a:r>
            <a:endParaRPr lang="en-US" altLang="zh-TW" dirty="0" smtClean="0">
              <a:latin typeface="DFKai-SB"/>
              <a:ea typeface="DFKai-SB"/>
              <a:cs typeface="DFKai-SB"/>
              <a:sym typeface="DFKai-SB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每小時統計，將人流偵測進出數量傳入資料庫內</a:t>
            </a:r>
          </a:p>
          <a:p>
            <a:pPr lvl="0"/>
            <a:endParaRPr lang="zh-TW" altLang="en-US" dirty="0">
              <a:latin typeface="DFKai-SB"/>
              <a:ea typeface="DFKai-SB"/>
              <a:cs typeface="DFKai-SB"/>
              <a:sym typeface="DFKai-SB"/>
            </a:endParaRPr>
          </a:p>
          <a:p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279465" y="3941892"/>
            <a:ext cx="256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兩張資料表相同的欄位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7806" y="3433604"/>
            <a:ext cx="5359663" cy="1137638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6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3510106" y="2650142"/>
            <a:ext cx="4719879" cy="14911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78601" y="2798154"/>
            <a:ext cx="3782891" cy="1195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01508" y="3103332"/>
            <a:ext cx="2337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600"/>
              </a:spcBef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實作說明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8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4" y="839424"/>
            <a:ext cx="2800741" cy="5611008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92260" y="141049"/>
            <a:ext cx="397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人流程式資料夾說明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690851" y="1654233"/>
            <a:ext cx="1695796" cy="166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18005" y="1486192"/>
            <a:ext cx="4846320" cy="20313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演算法權重檔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測試階段經出入口擷取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影像資料夾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V5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原生模組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 V5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神經網路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主程式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虛擬環境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影片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該程式所用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到權重檔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518005" y="4282039"/>
            <a:ext cx="4846320" cy="20313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連接</a:t>
            </a:r>
            <a:r>
              <a:rPr lang="zh-TW" altLang="en-US" dirty="0" smtClean="0"/>
              <a:t>資料庫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測試圖片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objection </a:t>
            </a:r>
            <a:r>
              <a:rPr lang="zh-TW" altLang="en-US" dirty="0" smtClean="0"/>
              <a:t>程式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計算人流數量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配置環境需求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Deepsort</a:t>
            </a:r>
            <a:r>
              <a:rPr lang="en-US" altLang="zh-TW" dirty="0" smtClean="0"/>
              <a:t> </a:t>
            </a:r>
            <a:r>
              <a:rPr lang="zh-TW" altLang="en-US" dirty="0" smtClean="0"/>
              <a:t>追蹤程式</a:t>
            </a:r>
            <a:endParaRPr lang="en-US" altLang="zh-TW" dirty="0" smtClean="0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3649287" y="4342014"/>
            <a:ext cx="1695796" cy="166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1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692260" y="141049"/>
            <a:ext cx="2965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人流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程式操作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5624" y="1097280"/>
            <a:ext cx="668924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Ctrl +R</a:t>
            </a:r>
            <a:r>
              <a:rPr lang="en-US" altLang="zh-TW" dirty="0" smtClean="0"/>
              <a:t> </a:t>
            </a:r>
            <a:r>
              <a:rPr lang="zh-TW" altLang="en-US" dirty="0" smtClean="0"/>
              <a:t>進入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zh-TW" altLang="en-US" dirty="0" smtClean="0"/>
              <a:t> 進入                   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win10_yolov5_deepsort_counting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/>
              <a:t>創建虛擬環境                     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venv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venv</a:t>
            </a:r>
            <a:endParaRPr lang="en-US" altLang="zh-TW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根目錄資料夾激活虛擬環境     </a:t>
            </a:r>
            <a:r>
              <a:rPr lang="en-US" altLang="zh-TW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venv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\Scripts\activate</a:t>
            </a:r>
            <a:r>
              <a:rPr lang="zh-TW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選擇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所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對應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安裝所需套件包            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-r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requirements.txt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運行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主程式                 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main.py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90" y="2002848"/>
            <a:ext cx="4281435" cy="220188"/>
          </a:xfrm>
          <a:prstGeom prst="rect">
            <a:avLst/>
          </a:prstGeom>
        </p:spPr>
      </p:pic>
      <p:sp>
        <p:nvSpPr>
          <p:cNvPr id="24" name="向右箭號 23"/>
          <p:cNvSpPr/>
          <p:nvPr/>
        </p:nvSpPr>
        <p:spPr>
          <a:xfrm>
            <a:off x="6810825" y="2039154"/>
            <a:ext cx="554043" cy="207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2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92260" y="141049"/>
            <a:ext cx="2965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前端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5" y="1662786"/>
            <a:ext cx="2152950" cy="257211"/>
          </a:xfrm>
          <a:prstGeom prst="rect">
            <a:avLst/>
          </a:prstGeom>
        </p:spPr>
      </p:pic>
      <p:cxnSp>
        <p:nvCxnSpPr>
          <p:cNvPr id="10" name="肘形接點 9"/>
          <p:cNvCxnSpPr/>
          <p:nvPr/>
        </p:nvCxnSpPr>
        <p:spPr>
          <a:xfrm rot="16200000" flipH="1">
            <a:off x="557247" y="2178287"/>
            <a:ext cx="1138844" cy="739128"/>
          </a:xfrm>
          <a:prstGeom prst="bentConnector3">
            <a:avLst>
              <a:gd name="adj1" fmla="val 100365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334497" y="1443381"/>
            <a:ext cx="6854435" cy="46914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/>
          <p:nvPr/>
        </p:nvCxnSpPr>
        <p:spPr>
          <a:xfrm>
            <a:off x="3711042" y="2855421"/>
            <a:ext cx="5700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13" y="2760716"/>
            <a:ext cx="2057687" cy="120984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507" y="2618954"/>
            <a:ext cx="2019582" cy="82879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138" y="1572192"/>
            <a:ext cx="2019582" cy="905001"/>
          </a:xfrm>
          <a:prstGeom prst="rect">
            <a:avLst/>
          </a:prstGeom>
        </p:spPr>
      </p:pic>
      <p:sp>
        <p:nvSpPr>
          <p:cNvPr id="30" name="向右箭號 29"/>
          <p:cNvSpPr/>
          <p:nvPr/>
        </p:nvSpPr>
        <p:spPr>
          <a:xfrm>
            <a:off x="6974481" y="2412708"/>
            <a:ext cx="623455" cy="2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7781216" y="2326899"/>
            <a:ext cx="142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為原生模板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696" y="3809109"/>
            <a:ext cx="2076740" cy="1686160"/>
          </a:xfrm>
          <a:prstGeom prst="rect">
            <a:avLst/>
          </a:prstGeom>
        </p:spPr>
      </p:pic>
      <p:sp>
        <p:nvSpPr>
          <p:cNvPr id="36" name="向右箭號 35"/>
          <p:cNvSpPr/>
          <p:nvPr/>
        </p:nvSpPr>
        <p:spPr>
          <a:xfrm>
            <a:off x="8565614" y="4319799"/>
            <a:ext cx="623455" cy="2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9305873" y="3815230"/>
            <a:ext cx="1540933" cy="646331"/>
          </a:xfrm>
          <a:prstGeom prst="rect">
            <a:avLst/>
          </a:prstGeom>
          <a:noFill/>
          <a:ln>
            <a:solidFill>
              <a:srgbClr val="00B0F0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  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AJAX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JS       PHP </a:t>
            </a:r>
            <a:endParaRPr lang="en-US" altLang="zh-TW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9707257" y="4339277"/>
            <a:ext cx="36908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9305873" y="4638259"/>
            <a:ext cx="174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處理查詢按鈕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435645" y="3868278"/>
            <a:ext cx="2288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每周與每月資料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原生模板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</a:t>
            </a:r>
            <a:r>
              <a: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分鐘資料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每小時資料與當前時間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近五分鐘總人數與當日總人數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573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5" y="2363700"/>
            <a:ext cx="2133898" cy="18481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911" y="2960261"/>
            <a:ext cx="1876321" cy="1594043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3085845" y="3200400"/>
            <a:ext cx="343133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55986" y="2836985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25833" y="4123113"/>
            <a:ext cx="1454727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516897" y="3938447"/>
            <a:ext cx="135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主首頁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3200005" y="2369472"/>
            <a:ext cx="263378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043" y="2181395"/>
            <a:ext cx="2010056" cy="295316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9301781" y="2107379"/>
            <a:ext cx="18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資料庫連接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92260" y="141049"/>
            <a:ext cx="2965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後端說明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123231" y="2880119"/>
            <a:ext cx="2832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每月人流資料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每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周人流資料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每日人流資料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每五分鐘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當前五分鐘總人數資料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當天總人數資料</a:t>
            </a:r>
          </a:p>
        </p:txBody>
      </p:sp>
    </p:spTree>
    <p:extLst>
      <p:ext uri="{BB962C8B-B14F-4D97-AF65-F5344CB8AC3E}">
        <p14:creationId xmlns:p14="http://schemas.microsoft.com/office/powerpoint/2010/main" val="17381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237959" y="143512"/>
            <a:ext cx="2287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spcBef>
                <a:spcPts val="600"/>
              </a:spcBef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網頁呈現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73911" y="25157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TW" alt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TW" altLang="en-US" dirty="0"/>
              <a:t>	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4" y="839052"/>
            <a:ext cx="8375834" cy="50835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802790" y="3688107"/>
            <a:ext cx="3071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http:/</a:t>
            </a:r>
            <a:r>
              <a:rPr lang="zh-TW" altLang="en-US" dirty="0" smtClean="0">
                <a:hlinkClick r:id="rId3"/>
              </a:rPr>
              <a:t>/</a:t>
            </a:r>
            <a:r>
              <a:rPr lang="en-US" altLang="zh-TW" dirty="0" smtClean="0">
                <a:hlinkClick r:id="rId3"/>
              </a:rPr>
              <a:t>210.70.179.173</a:t>
            </a:r>
            <a:r>
              <a:rPr lang="zh-TW" altLang="en-US" dirty="0" smtClean="0">
                <a:hlinkClick r:id="rId3"/>
              </a:rPr>
              <a:t>/</a:t>
            </a:r>
            <a:r>
              <a:rPr lang="zh-TW" altLang="en-US" dirty="0">
                <a:hlinkClick r:id="rId3"/>
              </a:rPr>
              <a:t>dash/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882044" y="4189615"/>
            <a:ext cx="2360814" cy="19368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524621" y="5783935"/>
            <a:ext cx="1230284" cy="26600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當周數據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436" y="4189614"/>
            <a:ext cx="2360814" cy="1936865"/>
          </a:xfrm>
          <a:prstGeom prst="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6814856" y="5768644"/>
            <a:ext cx="1464620" cy="26600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月份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</a:t>
            </a:r>
          </a:p>
        </p:txBody>
      </p:sp>
      <p:sp>
        <p:nvSpPr>
          <p:cNvPr id="27" name="矩形 26"/>
          <p:cNvSpPr/>
          <p:nvPr/>
        </p:nvSpPr>
        <p:spPr>
          <a:xfrm>
            <a:off x="4062153" y="1735985"/>
            <a:ext cx="2000596" cy="59910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1938055" y="1598740"/>
            <a:ext cx="1852549" cy="81500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該日查詢一小內以</a:t>
            </a:r>
            <a: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分鐘數據呈現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8811283" y="1621268"/>
            <a:ext cx="1752795" cy="693897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該日查詢小時數據呈現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65619" y="1685834"/>
            <a:ext cx="2000596" cy="599101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3350029" y="3624349"/>
            <a:ext cx="631768" cy="749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466118" y="3308673"/>
            <a:ext cx="17941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載入網頁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當前時間數據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80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237959" y="143512"/>
            <a:ext cx="2287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spcBef>
                <a:spcPts val="600"/>
              </a:spcBef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場域規劃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73911" y="25157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TW" alt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TW" altLang="en-US" dirty="0"/>
              <a:t>	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50353"/>
              </p:ext>
            </p:extLst>
          </p:nvPr>
        </p:nvGraphicFramePr>
        <p:xfrm>
          <a:off x="2549339" y="2515768"/>
          <a:ext cx="6641416" cy="247947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20708">
                  <a:extLst>
                    <a:ext uri="{9D8B030D-6E8A-4147-A177-3AD203B41FA5}">
                      <a16:colId xmlns:a16="http://schemas.microsoft.com/office/drawing/2014/main" val="2456863118"/>
                    </a:ext>
                  </a:extLst>
                </a:gridCol>
                <a:gridCol w="3320708">
                  <a:extLst>
                    <a:ext uri="{9D8B030D-6E8A-4147-A177-3AD203B41FA5}">
                      <a16:colId xmlns:a16="http://schemas.microsoft.com/office/drawing/2014/main" val="334258807"/>
                    </a:ext>
                  </a:extLst>
                </a:gridCol>
              </a:tblGrid>
              <a:tr h="895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校門左側機車道出入口</a:t>
                      </a:r>
                    </a:p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體育館</a:t>
                      </a:r>
                    </a:p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362390"/>
                  </a:ext>
                </a:extLst>
              </a:tr>
              <a:tr h="1584000"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dirty="0" smtClean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判斷每日人流的高峰，來決定該時段是否需要常開閘門</a:t>
                      </a:r>
                      <a:endParaRPr lang="zh-TW" altLang="en-US" dirty="0">
                        <a:solidFill>
                          <a:srgbClr val="00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運動人數分析</a:t>
                      </a:r>
                    </a:p>
                    <a:p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456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4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B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5259" y="191972"/>
            <a:ext cx="11759477" cy="6492286"/>
            <a:chOff x="225259" y="191972"/>
            <a:chExt cx="11759477" cy="6492286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3026" y="191973"/>
              <a:ext cx="3931921" cy="638336"/>
            </a:xfrm>
            <a:prstGeom prst="cube">
              <a:avLst>
                <a:gd name="adj" fmla="val 21148"/>
              </a:avLst>
            </a:prstGeom>
            <a:noFill/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80AE0A-56E4-2120-7BB2-298D039F906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2856" y="77209"/>
              <a:ext cx="0" cy="504183"/>
            </a:xfrm>
            <a:prstGeom prst="line">
              <a:avLst/>
            </a:prstGeom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25259" y="466628"/>
              <a:ext cx="11759477" cy="6217630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013CE5B-F5CB-1057-2FAD-91F1A3DC5E91}"/>
                </a:ext>
              </a:extLst>
            </p:cNvPr>
            <p:cNvSpPr/>
            <p:nvPr/>
          </p:nvSpPr>
          <p:spPr>
            <a:xfrm>
              <a:off x="233025" y="191972"/>
              <a:ext cx="3794761" cy="504183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298626" y="7479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600" dirty="0">
                <a:latin typeface="DFKai-SB"/>
                <a:ea typeface="DFKai-SB"/>
                <a:cs typeface="DFKai-SB"/>
                <a:sym typeface="DFKai-SB"/>
              </a:rPr>
              <a:t>目錄</a:t>
            </a:r>
            <a:endParaRPr lang="zh-TW" altLang="en-US" sz="36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6459" y="721130"/>
            <a:ext cx="11229331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人流系統簡介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V5</a:t>
            </a:r>
          </a:p>
          <a:p>
            <a:pPr lvl="2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 </a:t>
            </a:r>
            <a:r>
              <a:rPr lang="zh-TW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Sort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indent="-4572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系統架構圖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indent="-4572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環境建置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71550" lvl="2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Raspberry pi 4 Model B</a:t>
            </a:r>
          </a:p>
          <a:p>
            <a:pPr marL="971550" lvl="2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Socket</a:t>
            </a:r>
          </a:p>
          <a:p>
            <a:pPr marL="971550" lvl="2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2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Rtsp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資料庫建置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indent="-4572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實作說明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網頁檔案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資料夾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說明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人流程式檔案資料夾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說明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場域規劃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1">
              <a:spcBef>
                <a:spcPts val="600"/>
              </a:spcBef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n"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88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273911" y="25157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TW" alt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TW" altLang="en-US" dirty="0"/>
              <a:t>	</a:t>
            </a:r>
            <a:endParaRPr lang="zh-TW" altLang="en-US" dirty="0"/>
          </a:p>
        </p:txBody>
      </p:sp>
      <p:sp>
        <p:nvSpPr>
          <p:cNvPr id="22" name="Google Shape;504;p17"/>
          <p:cNvSpPr txBox="1">
            <a:spLocks/>
          </p:cNvSpPr>
          <p:nvPr/>
        </p:nvSpPr>
        <p:spPr>
          <a:xfrm>
            <a:off x="2932419" y="2186476"/>
            <a:ext cx="57090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ts val="5000"/>
            </a:pPr>
            <a:r>
              <a:rPr lang="en-US" altLang="zh-TW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505;p17"/>
          <p:cNvSpPr/>
          <p:nvPr/>
        </p:nvSpPr>
        <p:spPr>
          <a:xfrm>
            <a:off x="4813748" y="4451482"/>
            <a:ext cx="633600" cy="63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06;p17"/>
          <p:cNvSpPr/>
          <p:nvPr/>
        </p:nvSpPr>
        <p:spPr>
          <a:xfrm>
            <a:off x="5543599" y="4451482"/>
            <a:ext cx="633600" cy="63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507;p17"/>
          <p:cNvSpPr/>
          <p:nvPr/>
        </p:nvSpPr>
        <p:spPr>
          <a:xfrm>
            <a:off x="6273450" y="4451482"/>
            <a:ext cx="633600" cy="63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547;p17"/>
          <p:cNvSpPr/>
          <p:nvPr/>
        </p:nvSpPr>
        <p:spPr>
          <a:xfrm>
            <a:off x="6436649" y="4614683"/>
            <a:ext cx="307200" cy="30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48;p17"/>
          <p:cNvSpPr/>
          <p:nvPr/>
        </p:nvSpPr>
        <p:spPr>
          <a:xfrm>
            <a:off x="5706799" y="4614683"/>
            <a:ext cx="307200" cy="30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49;p17"/>
          <p:cNvSpPr/>
          <p:nvPr/>
        </p:nvSpPr>
        <p:spPr>
          <a:xfrm>
            <a:off x="4976948" y="4614683"/>
            <a:ext cx="307200" cy="3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69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sp>
        <p:nvSpPr>
          <p:cNvPr id="2" name="文字方塊 1"/>
          <p:cNvSpPr txBox="1"/>
          <p:nvPr/>
        </p:nvSpPr>
        <p:spPr>
          <a:xfrm>
            <a:off x="618204" y="67856"/>
            <a:ext cx="271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人流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統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5" name="橢圓 14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7" name="Rounded Rectangle 5"/>
          <p:cNvSpPr/>
          <p:nvPr/>
        </p:nvSpPr>
        <p:spPr>
          <a:xfrm>
            <a:off x="2346589" y="2357247"/>
            <a:ext cx="7046916" cy="2239180"/>
          </a:xfrm>
          <a:prstGeom prst="roundRect">
            <a:avLst>
              <a:gd name="adj" fmla="val 595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lvl="0">
              <a:lnSpc>
                <a:spcPct val="200000"/>
              </a:lnSpc>
              <a:spcAft>
                <a:spcPts val="100"/>
              </a:spcAft>
              <a:buSzPts val="1400"/>
            </a:pPr>
            <a:r>
              <a:rPr lang="zh-TW" altLang="en-US" sz="2400">
                <a:latin typeface="DFKai-SB"/>
                <a:ea typeface="DFKai-SB"/>
                <a:cs typeface="DFKai-SB"/>
                <a:sym typeface="DFKai-SB"/>
              </a:rPr>
              <a:t>藉由偵測及時人流影像，判斷該空間進出人數，傳回資料庫，透過網頁讀取資料庫內容顯示該空間人流狀況，提供日後數據分析該場域。</a:t>
            </a:r>
            <a:endParaRPr lang="zh-TW" altLang="en-US" sz="2400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202540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22" name="群組 21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23" name="橢圓 22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792721" y="118800"/>
            <a:ext cx="22538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 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V5</a:t>
            </a:r>
          </a:p>
        </p:txBody>
      </p:sp>
      <p:pic>
        <p:nvPicPr>
          <p:cNvPr id="1026" name="Picture 2" descr="https://imgconvert.csdnimg.cn/aHR0cHM6Ly9tbWJpei5xcGljLmNuL21tYml6X2pwZy82UFl4Q0paZk5xZjBaVXM1WW1nbGE1Um5xTHVBcmw3dERaYjNlaWNEbnBCWkcwRVk5YTBXcENla2ZNUHNTbHFETmljUm0zTkF0ZXE4MTVMV29pYzZxdDNsUS82NDA?x-oss-process=image/format,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05" y="1884179"/>
            <a:ext cx="5140702" cy="33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6811003" y="2302744"/>
            <a:ext cx="45078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V5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 smtClean="0"/>
              <a:t>在訓練速度上明顯由於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，能夠方便地訓練自己的資料集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V5s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高達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140FPS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的物件識別速度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能夠輕松的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將轉化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為安卓使用的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ONXX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，或者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通過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CoreML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轉化為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格式，直接部署到手機應用端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36216" y="1884179"/>
            <a:ext cx="1020245" cy="38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優勢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39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22" name="群組 21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23" name="橢圓 22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6380953" y="776429"/>
            <a:ext cx="53634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>
              <a:lnSpc>
                <a:spcPct val="200000"/>
              </a:lnSpc>
              <a:buSzPts val="1400"/>
              <a:buFont typeface="Arial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解決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SORT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算法出現過多的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ID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切換</a:t>
            </a:r>
          </a:p>
          <a:p>
            <a:pPr marL="457200" lvl="0" indent="-317500">
              <a:lnSpc>
                <a:spcPct val="200000"/>
              </a:lnSpc>
              <a:buSzPts val="1400"/>
              <a:buFont typeface="Arial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採用了一個簡單（運算量不大）的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CNN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來提取被檢測物體（檢測框物體中）的外觀特徵（低維向量表示），在每次（每幀）檢測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+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追踪後，進行一次物體外觀特徵的提取並保存</a:t>
            </a:r>
          </a:p>
          <a:p>
            <a:pPr marL="457200" lvl="0" indent="-317500">
              <a:lnSpc>
                <a:spcPct val="200000"/>
              </a:lnSpc>
              <a:buSzPts val="1400"/>
              <a:buFont typeface="Arial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第一幀進來時，檢測到的目標初始化、創建新的追蹤器、標註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ID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317500">
              <a:lnSpc>
                <a:spcPct val="200000"/>
              </a:lnSpc>
              <a:buSzPts val="1400"/>
              <a:buFont typeface="Arial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往後的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幀進來，會由卡爾曼濾波進行目標的軌跡預測，而匈牙利演算法是進行多目標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最佳匹配，實現多目標追蹤</a:t>
            </a:r>
          </a:p>
        </p:txBody>
      </p:sp>
      <p:sp>
        <p:nvSpPr>
          <p:cNvPr id="4" name="矩形 3"/>
          <p:cNvSpPr/>
          <p:nvPr/>
        </p:nvSpPr>
        <p:spPr>
          <a:xfrm>
            <a:off x="757105" y="125860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 Sort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5" name="Picture 4" descr="https://miro.medium.com/max/1400/1*aFZDVfTg3MlTUtZC7Wp0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47" y="1330295"/>
            <a:ext cx="5772316" cy="26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889000" y="4127844"/>
            <a:ext cx="439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MOTA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跟蹤準確度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指標達到更高分數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4036" y="2980267"/>
            <a:ext cx="5761357" cy="440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3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Google Shape;33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423" y="1745673"/>
            <a:ext cx="6145568" cy="34568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757105" y="125860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 </a:t>
            </a:r>
            <a:r>
              <a:rPr lang="zh-TW" altLang="zh-TW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Sort</a:t>
            </a:r>
            <a:r>
              <a:rPr lang="en-US" altLang="zh-TW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實例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09" y="1613829"/>
            <a:ext cx="9910875" cy="41485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5624" y="12586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600"/>
              </a:spcBef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系統架構圖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18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3510106" y="2650142"/>
            <a:ext cx="4719879" cy="14911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78601" y="2798154"/>
            <a:ext cx="3782891" cy="1195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01508" y="3103332"/>
            <a:ext cx="2337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  <a:sym typeface="+mn-ea"/>
              </a:rPr>
              <a:t>環境建置</a:t>
            </a:r>
          </a:p>
        </p:txBody>
      </p:sp>
    </p:spTree>
    <p:extLst>
      <p:ext uri="{BB962C8B-B14F-4D97-AF65-F5344CB8AC3E}">
        <p14:creationId xmlns:p14="http://schemas.microsoft.com/office/powerpoint/2010/main" val="9582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7959" y="-104399"/>
            <a:ext cx="12061678" cy="6788655"/>
            <a:chOff x="237959" y="-104399"/>
            <a:chExt cx="12061678" cy="6788655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11318875" y="230293"/>
              <a:ext cx="667893" cy="638336"/>
            </a:xfrm>
            <a:prstGeom prst="cube">
              <a:avLst>
                <a:gd name="adj" fmla="val 16671"/>
              </a:avLst>
            </a:prstGeom>
            <a:solidFill>
              <a:srgbClr val="92D05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C7A3F64F-0FCD-404F-55A6-A7D618BF3FA1}"/>
                </a:ext>
              </a:extLst>
            </p:cNvPr>
            <p:cNvSpPr/>
            <p:nvPr/>
          </p:nvSpPr>
          <p:spPr>
            <a:xfrm flipV="1">
              <a:off x="237959" y="191973"/>
              <a:ext cx="11264177" cy="638336"/>
            </a:xfrm>
            <a:prstGeom prst="cube">
              <a:avLst>
                <a:gd name="adj" fmla="val 16671"/>
              </a:avLst>
            </a:prstGeom>
            <a:solidFill>
              <a:srgbClr val="8EBDE8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9F6E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451082" y="391022"/>
              <a:ext cx="535686" cy="399553"/>
              <a:chOff x="11505057" y="391022"/>
              <a:chExt cx="535686" cy="399553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2" name="원통 11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40673" y="391022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3" name="원통 12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772900" y="394076"/>
                <a:ext cx="135738" cy="190171"/>
              </a:xfrm>
              <a:prstGeom prst="can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505057" y="466725"/>
                <a:ext cx="535686" cy="323850"/>
              </a:xfrm>
              <a:prstGeom prst="cube">
                <a:avLst>
                  <a:gd name="adj" fmla="val 28012"/>
                </a:avLst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493B82B-0A3F-EEC9-D9F3-E7EF2D5EE4F0}"/>
                </a:ext>
              </a:extLst>
            </p:cNvPr>
            <p:cNvSpPr/>
            <p:nvPr/>
          </p:nvSpPr>
          <p:spPr>
            <a:xfrm flipV="1">
              <a:off x="237959" y="691958"/>
              <a:ext cx="11759477" cy="5992298"/>
            </a:xfrm>
            <a:prstGeom prst="cube">
              <a:avLst>
                <a:gd name="adj" fmla="val 1651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1775447">
              <a:off x="11763951" y="-104399"/>
              <a:ext cx="535686" cy="323850"/>
              <a:chOff x="11303127" y="922544"/>
              <a:chExt cx="535686" cy="32385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7A3F64F-0FCD-404F-55A6-A7D618BF3FA1}"/>
                  </a:ext>
                </a:extLst>
              </p:cNvPr>
              <p:cNvSpPr/>
              <p:nvPr/>
            </p:nvSpPr>
            <p:spPr>
              <a:xfrm flipV="1">
                <a:off x="11303127" y="922544"/>
                <a:ext cx="535686" cy="323850"/>
              </a:xfrm>
              <a:prstGeom prst="cube">
                <a:avLst>
                  <a:gd name="adj" fmla="val 28012"/>
                </a:avLst>
              </a:prstGeom>
              <a:solidFill>
                <a:schemeClr val="accent5">
                  <a:lumMod val="75000"/>
                </a:schemeClr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9F6E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1401724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614225" y="1182131"/>
                <a:ext cx="108000" cy="36000"/>
              </a:xfrm>
              <a:prstGeom prst="ellipse">
                <a:avLst/>
              </a:prstGeom>
              <a:solidFill>
                <a:schemeClr val="tx1"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286325" y="182858"/>
            <a:ext cx="470780" cy="470780"/>
            <a:chOff x="-616199" y="194948"/>
            <a:chExt cx="470780" cy="470780"/>
          </a:xfrm>
          <a:solidFill>
            <a:srgbClr val="00B050"/>
          </a:solidFill>
        </p:grpSpPr>
        <p:sp>
          <p:nvSpPr>
            <p:cNvPr id="18" name="橢圓 17"/>
            <p:cNvSpPr/>
            <p:nvPr/>
          </p:nvSpPr>
          <p:spPr>
            <a:xfrm>
              <a:off x="-616199" y="194948"/>
              <a:ext cx="470780" cy="47078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-534718" y="276429"/>
              <a:ext cx="307818" cy="307818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692260" y="101194"/>
            <a:ext cx="18726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Raspberry</a:t>
            </a:r>
            <a:endParaRPr lang="zh-TW" altLang="en-US" sz="32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305994" y="2764777"/>
            <a:ext cx="551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建立虛擬環境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sbb_cv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webca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m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4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5165</TotalTime>
  <Words>640</Words>
  <Application>Microsoft Office PowerPoint</Application>
  <PresentationFormat>寬螢幕</PresentationFormat>
  <Paragraphs>113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等线</vt:lpstr>
      <vt:lpstr>Malgun Gothic</vt:lpstr>
      <vt:lpstr>Open Sans</vt:lpstr>
      <vt:lpstr>新細明體</vt:lpstr>
      <vt:lpstr>標楷體</vt:lpstr>
      <vt:lpstr>標楷體</vt:lpstr>
      <vt:lpstr>Arial</vt:lpstr>
      <vt:lpstr>Times New Roman</vt:lpstr>
      <vt:lpstr>Wingdings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56</cp:revision>
  <dcterms:created xsi:type="dcterms:W3CDTF">2022-06-28T05:39:26Z</dcterms:created>
  <dcterms:modified xsi:type="dcterms:W3CDTF">2022-08-10T04:24:09Z</dcterms:modified>
</cp:coreProperties>
</file>